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1"/>
  </p:notesMasterIdLst>
  <p:handoutMasterIdLst>
    <p:handoutMasterId r:id="rId22"/>
  </p:handoutMasterIdLst>
  <p:sldIdLst>
    <p:sldId id="1779" r:id="rId2"/>
    <p:sldId id="1787" r:id="rId3"/>
    <p:sldId id="1781" r:id="rId4"/>
    <p:sldId id="1782" r:id="rId5"/>
    <p:sldId id="1783" r:id="rId6"/>
    <p:sldId id="1794" r:id="rId7"/>
    <p:sldId id="1796" r:id="rId8"/>
    <p:sldId id="1802" r:id="rId9"/>
    <p:sldId id="1803" r:id="rId10"/>
    <p:sldId id="1797" r:id="rId11"/>
    <p:sldId id="1804" r:id="rId12"/>
    <p:sldId id="1805" r:id="rId13"/>
    <p:sldId id="1806" r:id="rId14"/>
    <p:sldId id="1807" r:id="rId15"/>
    <p:sldId id="1795" r:id="rId16"/>
    <p:sldId id="1785" r:id="rId17"/>
    <p:sldId id="1793" r:id="rId18"/>
    <p:sldId id="1801" r:id="rId19"/>
    <p:sldId id="1791" r:id="rId2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DC525CA-D97E-0946-A855-E8A126F6BC44}">
          <p14:sldIdLst>
            <p14:sldId id="1779"/>
            <p14:sldId id="1787"/>
            <p14:sldId id="1781"/>
            <p14:sldId id="1782"/>
            <p14:sldId id="1783"/>
            <p14:sldId id="1794"/>
            <p14:sldId id="1796"/>
            <p14:sldId id="1802"/>
            <p14:sldId id="1803"/>
            <p14:sldId id="1797"/>
            <p14:sldId id="1804"/>
            <p14:sldId id="1805"/>
            <p14:sldId id="1806"/>
            <p14:sldId id="1807"/>
            <p14:sldId id="1795"/>
            <p14:sldId id="1785"/>
            <p14:sldId id="1793"/>
            <p14:sldId id="1801"/>
            <p14:sldId id="179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1227"/>
    <a:srgbClr val="974184"/>
    <a:srgbClr val="2F142A"/>
    <a:srgbClr val="0E253C"/>
    <a:srgbClr val="0C2035"/>
    <a:srgbClr val="F0C87A"/>
    <a:srgbClr val="E6A421"/>
    <a:srgbClr val="5B9BD5"/>
    <a:srgbClr val="7D1D5D"/>
    <a:srgbClr val="EE5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00" autoAdjust="0"/>
    <p:restoredTop sz="94662"/>
  </p:normalViewPr>
  <p:slideViewPr>
    <p:cSldViewPr snapToGrid="0">
      <p:cViewPr varScale="1">
        <p:scale>
          <a:sx n="68" d="100"/>
          <a:sy n="68" d="100"/>
        </p:scale>
        <p:origin x="930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235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B4EFCAFE-212C-4734-BC77-7E2EAA445D6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0A26631-D6CC-4646-B826-30D44D5085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4159EF-ED2B-408F-BCA3-D34D4F7DB760}" type="datetimeFigureOut">
              <a:rPr lang="es-CO" smtClean="0"/>
              <a:t>21/11/2023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2AC57-3955-4BDA-8F61-BF1320FB63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BB30DE2-14A2-4BFD-BD83-BC2335DB66C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BDCDF6-AAFB-4FAC-BBF4-14E3AC0CA55B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9682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488C5-1697-4F06-B106-3EE216118B56}" type="datetimeFigureOut">
              <a:rPr lang="es-CO" smtClean="0"/>
              <a:t>21/11/2023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B8975-4C2E-4E2E-9D18-43E3EE8DFED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99825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1B8975-4C2E-4E2E-9D18-43E3EE8DFED9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28168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8312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881BD65B-C311-F912-C45E-E38A4B3275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72175" y="1628775"/>
            <a:ext cx="5229225" cy="35147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94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D6704A16-D4A3-C453-B9EB-A30769B855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33578" y="0"/>
            <a:ext cx="5858422" cy="5858423"/>
          </a:xfrm>
          <a:prstGeom prst="teardrop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666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>
            <a:extLst>
              <a:ext uri="{FF2B5EF4-FFF2-40B4-BE49-F238E27FC236}">
                <a16:creationId xmlns:a16="http://schemas.microsoft.com/office/drawing/2014/main" id="{BE812613-E46A-40CD-9EE5-C53B271DEC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43668" y="3200400"/>
            <a:ext cx="2628900" cy="36576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209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B03A03F-A2BA-10EB-7451-4646D07FEA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21522" y="1063552"/>
            <a:ext cx="3328988" cy="3328988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7F9C1A7E-A516-2C58-131F-BD84205C80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0122" y="3529813"/>
            <a:ext cx="4266876" cy="4266876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69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C1BFAAA-41B0-9534-A1C3-CDC98CF1C0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32038" y="4321175"/>
            <a:ext cx="7223125" cy="25368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01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http://ppthemes.com/" TargetMode="Externa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slidesgratis.com/" TargetMode="Externa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hyperlink" Target="http://shopping.ppthemes.com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17EEEA6-41DF-4DA7-9145-B9D6D18D11EF}"/>
              </a:ext>
            </a:extLst>
          </p:cNvPr>
          <p:cNvSpPr/>
          <p:nvPr/>
        </p:nvSpPr>
        <p:spPr>
          <a:xfrm>
            <a:off x="0" y="-1178145"/>
            <a:ext cx="12192000" cy="1160711"/>
          </a:xfrm>
          <a:prstGeom prst="rect">
            <a:avLst/>
          </a:prstGeom>
          <a:solidFill>
            <a:srgbClr val="4C0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8554778-3CBD-4CEA-8118-6E137767477E}"/>
              </a:ext>
            </a:extLst>
          </p:cNvPr>
          <p:cNvSpPr txBox="1"/>
          <p:nvPr/>
        </p:nvSpPr>
        <p:spPr>
          <a:xfrm>
            <a:off x="1753900" y="-905770"/>
            <a:ext cx="3281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http://ppthemes.com/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http://shopping.ppthemes.com/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FF01F04-39F1-462C-B506-5DE4232D30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453" y="-1083156"/>
            <a:ext cx="1555777" cy="97073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00B17B7-C9A3-41CE-939E-E45D1955FCD3}"/>
              </a:ext>
            </a:extLst>
          </p:cNvPr>
          <p:cNvSpPr txBox="1"/>
          <p:nvPr/>
        </p:nvSpPr>
        <p:spPr>
          <a:xfrm>
            <a:off x="8659820" y="-645106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https://slidesgratis.com/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37C819BA-7AFD-4214-A544-2BC37CACF3A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89" r="12615" b="30833"/>
          <a:stretch/>
        </p:blipFill>
        <p:spPr>
          <a:xfrm>
            <a:off x="321364" y="-974539"/>
            <a:ext cx="1337946" cy="65497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517EEEA6-41DF-4DA7-9145-B9D6D18D11EF}"/>
              </a:ext>
            </a:extLst>
          </p:cNvPr>
          <p:cNvSpPr/>
          <p:nvPr userDrawn="1"/>
        </p:nvSpPr>
        <p:spPr>
          <a:xfrm>
            <a:off x="159026" y="-1178145"/>
            <a:ext cx="12032974" cy="1160711"/>
          </a:xfrm>
          <a:prstGeom prst="rect">
            <a:avLst/>
          </a:prstGeom>
          <a:solidFill>
            <a:srgbClr val="4C0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8554778-3CBD-4CEA-8118-6E137767477E}"/>
              </a:ext>
            </a:extLst>
          </p:cNvPr>
          <p:cNvSpPr txBox="1"/>
          <p:nvPr userDrawn="1"/>
        </p:nvSpPr>
        <p:spPr>
          <a:xfrm>
            <a:off x="1753900" y="-801102"/>
            <a:ext cx="30460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http://ppthemes.com/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6FF01F04-39F1-462C-B506-5DE4232D30A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453" y="-1083156"/>
            <a:ext cx="1555777" cy="970735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900B17B7-C9A3-41CE-939E-E45D1955FCD3}"/>
              </a:ext>
            </a:extLst>
          </p:cNvPr>
          <p:cNvSpPr txBox="1"/>
          <p:nvPr userDrawn="1"/>
        </p:nvSpPr>
        <p:spPr>
          <a:xfrm>
            <a:off x="8611845" y="-771308"/>
            <a:ext cx="3421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https://slidesgratis.com/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37C819BA-7AFD-4214-A544-2BC37CACF3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89" r="12615" b="30833"/>
          <a:stretch/>
        </p:blipFill>
        <p:spPr>
          <a:xfrm>
            <a:off x="321364" y="-974539"/>
            <a:ext cx="1337946" cy="65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31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6" r:id="rId2"/>
    <p:sldLayoutId id="2147483775" r:id="rId3"/>
    <p:sldLayoutId id="2147483772" r:id="rId4"/>
    <p:sldLayoutId id="2147483774" r:id="rId5"/>
    <p:sldLayoutId id="2147483773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asirkhn.com/portfolio/9-facebook-chatbo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sa/3.0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1CA4535A-69A9-D073-AF4C-A52A02983504}"/>
              </a:ext>
            </a:extLst>
          </p:cNvPr>
          <p:cNvSpPr/>
          <p:nvPr/>
        </p:nvSpPr>
        <p:spPr>
          <a:xfrm>
            <a:off x="0" y="-1328561"/>
            <a:ext cx="12192000" cy="8422328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495191D-2512-F435-D49C-7CE8F3EBC5E6}"/>
              </a:ext>
            </a:extLst>
          </p:cNvPr>
          <p:cNvSpPr/>
          <p:nvPr/>
        </p:nvSpPr>
        <p:spPr>
          <a:xfrm>
            <a:off x="1913861" y="1807535"/>
            <a:ext cx="2466754" cy="2466754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Donut 58">
            <a:extLst>
              <a:ext uri="{FF2B5EF4-FFF2-40B4-BE49-F238E27FC236}">
                <a16:creationId xmlns:a16="http://schemas.microsoft.com/office/drawing/2014/main" id="{55C55787-7342-3BD6-9FCB-06EBA439F171}"/>
              </a:ext>
            </a:extLst>
          </p:cNvPr>
          <p:cNvSpPr/>
          <p:nvPr/>
        </p:nvSpPr>
        <p:spPr>
          <a:xfrm>
            <a:off x="829340" y="723014"/>
            <a:ext cx="4635795" cy="4635795"/>
          </a:xfrm>
          <a:prstGeom prst="donut">
            <a:avLst>
              <a:gd name="adj" fmla="val 11106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13485723-0EED-FB98-CF81-821E43106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8975" y="62024"/>
            <a:ext cx="10672648" cy="5979984"/>
          </a:xfrm>
          <a:prstGeom prst="rect">
            <a:avLst/>
          </a:prstGeom>
        </p:spPr>
      </p:pic>
      <p:sp>
        <p:nvSpPr>
          <p:cNvPr id="63" name="Oval 62">
            <a:extLst>
              <a:ext uri="{FF2B5EF4-FFF2-40B4-BE49-F238E27FC236}">
                <a16:creationId xmlns:a16="http://schemas.microsoft.com/office/drawing/2014/main" id="{2313F3DF-0427-AFB7-B9CD-F96E2DF6EA74}"/>
              </a:ext>
            </a:extLst>
          </p:cNvPr>
          <p:cNvSpPr/>
          <p:nvPr/>
        </p:nvSpPr>
        <p:spPr>
          <a:xfrm>
            <a:off x="829340" y="3110024"/>
            <a:ext cx="1275907" cy="12759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E4E355D-ED2D-49F6-D120-64E0C8CC687A}"/>
              </a:ext>
            </a:extLst>
          </p:cNvPr>
          <p:cNvSpPr/>
          <p:nvPr/>
        </p:nvSpPr>
        <p:spPr>
          <a:xfrm>
            <a:off x="170122" y="4213152"/>
            <a:ext cx="380113" cy="3801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90BEF28B-A4E9-9516-D636-F7543A96827D}"/>
              </a:ext>
            </a:extLst>
          </p:cNvPr>
          <p:cNvSpPr/>
          <p:nvPr/>
        </p:nvSpPr>
        <p:spPr>
          <a:xfrm rot="16200000">
            <a:off x="10324294" y="-1008803"/>
            <a:ext cx="2006010" cy="1729402"/>
          </a:xfrm>
          <a:custGeom>
            <a:avLst/>
            <a:gdLst>
              <a:gd name="connsiteX0" fmla="*/ 956931 w 1304261"/>
              <a:gd name="connsiteY0" fmla="*/ 0 h 1124417"/>
              <a:gd name="connsiteX1" fmla="*/ 1241493 w 1304261"/>
              <a:gd name="connsiteY1" fmla="*/ 43022 h 1124417"/>
              <a:gd name="connsiteX2" fmla="*/ 1304261 w 1304261"/>
              <a:gd name="connsiteY2" fmla="*/ 65995 h 1124417"/>
              <a:gd name="connsiteX3" fmla="*/ 1304261 w 1304261"/>
              <a:gd name="connsiteY3" fmla="*/ 488315 h 1124417"/>
              <a:gd name="connsiteX4" fmla="*/ 1284111 w 1304261"/>
              <a:gd name="connsiteY4" fmla="*/ 471689 h 1124417"/>
              <a:gd name="connsiteX5" fmla="*/ 956930 w 1304261"/>
              <a:gd name="connsiteY5" fmla="*/ 371749 h 1124417"/>
              <a:gd name="connsiteX6" fmla="*/ 371748 w 1304261"/>
              <a:gd name="connsiteY6" fmla="*/ 956931 h 1124417"/>
              <a:gd name="connsiteX7" fmla="*/ 383637 w 1304261"/>
              <a:gd name="connsiteY7" fmla="*/ 1074866 h 1124417"/>
              <a:gd name="connsiteX8" fmla="*/ 399018 w 1304261"/>
              <a:gd name="connsiteY8" fmla="*/ 1124417 h 1124417"/>
              <a:gd name="connsiteX9" fmla="*/ 15570 w 1304261"/>
              <a:gd name="connsiteY9" fmla="*/ 1124417 h 1124417"/>
              <a:gd name="connsiteX10" fmla="*/ 4941 w 1304261"/>
              <a:gd name="connsiteY10" fmla="*/ 1054772 h 1124417"/>
              <a:gd name="connsiteX11" fmla="*/ 0 w 1304261"/>
              <a:gd name="connsiteY11" fmla="*/ 956931 h 1124417"/>
              <a:gd name="connsiteX12" fmla="*/ 956931 w 1304261"/>
              <a:gd name="connsiteY12" fmla="*/ 0 h 112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4261" h="1124417">
                <a:moveTo>
                  <a:pt x="956931" y="0"/>
                </a:moveTo>
                <a:cubicBezTo>
                  <a:pt x="1056024" y="0"/>
                  <a:pt x="1151600" y="15062"/>
                  <a:pt x="1241493" y="43022"/>
                </a:cubicBezTo>
                <a:lnTo>
                  <a:pt x="1304261" y="65995"/>
                </a:lnTo>
                <a:lnTo>
                  <a:pt x="1304261" y="488315"/>
                </a:lnTo>
                <a:lnTo>
                  <a:pt x="1284111" y="471689"/>
                </a:lnTo>
                <a:cubicBezTo>
                  <a:pt x="1190715" y="408592"/>
                  <a:pt x="1078125" y="371749"/>
                  <a:pt x="956930" y="371749"/>
                </a:cubicBezTo>
                <a:cubicBezTo>
                  <a:pt x="633743" y="371749"/>
                  <a:pt x="371748" y="633744"/>
                  <a:pt x="371748" y="956931"/>
                </a:cubicBezTo>
                <a:cubicBezTo>
                  <a:pt x="371748" y="997330"/>
                  <a:pt x="375842" y="1036772"/>
                  <a:pt x="383637" y="1074866"/>
                </a:cubicBezTo>
                <a:lnTo>
                  <a:pt x="399018" y="1124417"/>
                </a:lnTo>
                <a:lnTo>
                  <a:pt x="15570" y="1124417"/>
                </a:lnTo>
                <a:lnTo>
                  <a:pt x="4941" y="1054772"/>
                </a:lnTo>
                <a:cubicBezTo>
                  <a:pt x="1674" y="1022603"/>
                  <a:pt x="0" y="989962"/>
                  <a:pt x="0" y="956931"/>
                </a:cubicBezTo>
                <a:cubicBezTo>
                  <a:pt x="0" y="428433"/>
                  <a:pt x="428433" y="0"/>
                  <a:pt x="95693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1EE4237-1D2C-DEF8-2914-F565108CBB8A}"/>
              </a:ext>
            </a:extLst>
          </p:cNvPr>
          <p:cNvSpPr txBox="1"/>
          <p:nvPr/>
        </p:nvSpPr>
        <p:spPr>
          <a:xfrm>
            <a:off x="6958929" y="2559438"/>
            <a:ext cx="3707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Project Proposal of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3D4C9B2-590A-D8A9-160F-173756D3E484}"/>
              </a:ext>
            </a:extLst>
          </p:cNvPr>
          <p:cNvSpPr txBox="1"/>
          <p:nvPr/>
        </p:nvSpPr>
        <p:spPr>
          <a:xfrm>
            <a:off x="6127494" y="3431839"/>
            <a:ext cx="6156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Lato Black" panose="020F0502020204030203" pitchFamily="34" charset="77"/>
              </a:rPr>
              <a:t>DIU CHATBOT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3369A03-3F9E-E69D-E6AC-A3EC1EB7A349}"/>
              </a:ext>
            </a:extLst>
          </p:cNvPr>
          <p:cNvSpPr/>
          <p:nvPr/>
        </p:nvSpPr>
        <p:spPr>
          <a:xfrm>
            <a:off x="7744691" y="3205769"/>
            <a:ext cx="2921617" cy="457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624DC2D0-6178-411E-47ED-49E9C5F06F4F}"/>
              </a:ext>
            </a:extLst>
          </p:cNvPr>
          <p:cNvSpPr/>
          <p:nvPr/>
        </p:nvSpPr>
        <p:spPr>
          <a:xfrm rot="5400000">
            <a:off x="-138304" y="4981787"/>
            <a:ext cx="2006010" cy="1729402"/>
          </a:xfrm>
          <a:custGeom>
            <a:avLst/>
            <a:gdLst>
              <a:gd name="connsiteX0" fmla="*/ 956931 w 1304261"/>
              <a:gd name="connsiteY0" fmla="*/ 0 h 1124417"/>
              <a:gd name="connsiteX1" fmla="*/ 1241493 w 1304261"/>
              <a:gd name="connsiteY1" fmla="*/ 43022 h 1124417"/>
              <a:gd name="connsiteX2" fmla="*/ 1304261 w 1304261"/>
              <a:gd name="connsiteY2" fmla="*/ 65995 h 1124417"/>
              <a:gd name="connsiteX3" fmla="*/ 1304261 w 1304261"/>
              <a:gd name="connsiteY3" fmla="*/ 488315 h 1124417"/>
              <a:gd name="connsiteX4" fmla="*/ 1284111 w 1304261"/>
              <a:gd name="connsiteY4" fmla="*/ 471689 h 1124417"/>
              <a:gd name="connsiteX5" fmla="*/ 956930 w 1304261"/>
              <a:gd name="connsiteY5" fmla="*/ 371749 h 1124417"/>
              <a:gd name="connsiteX6" fmla="*/ 371748 w 1304261"/>
              <a:gd name="connsiteY6" fmla="*/ 956931 h 1124417"/>
              <a:gd name="connsiteX7" fmla="*/ 383637 w 1304261"/>
              <a:gd name="connsiteY7" fmla="*/ 1074866 h 1124417"/>
              <a:gd name="connsiteX8" fmla="*/ 399018 w 1304261"/>
              <a:gd name="connsiteY8" fmla="*/ 1124417 h 1124417"/>
              <a:gd name="connsiteX9" fmla="*/ 15570 w 1304261"/>
              <a:gd name="connsiteY9" fmla="*/ 1124417 h 1124417"/>
              <a:gd name="connsiteX10" fmla="*/ 4941 w 1304261"/>
              <a:gd name="connsiteY10" fmla="*/ 1054772 h 1124417"/>
              <a:gd name="connsiteX11" fmla="*/ 0 w 1304261"/>
              <a:gd name="connsiteY11" fmla="*/ 956931 h 1124417"/>
              <a:gd name="connsiteX12" fmla="*/ 956931 w 1304261"/>
              <a:gd name="connsiteY12" fmla="*/ 0 h 112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4261" h="1124417">
                <a:moveTo>
                  <a:pt x="956931" y="0"/>
                </a:moveTo>
                <a:cubicBezTo>
                  <a:pt x="1056024" y="0"/>
                  <a:pt x="1151600" y="15062"/>
                  <a:pt x="1241493" y="43022"/>
                </a:cubicBezTo>
                <a:lnTo>
                  <a:pt x="1304261" y="65995"/>
                </a:lnTo>
                <a:lnTo>
                  <a:pt x="1304261" y="488315"/>
                </a:lnTo>
                <a:lnTo>
                  <a:pt x="1284111" y="471689"/>
                </a:lnTo>
                <a:cubicBezTo>
                  <a:pt x="1190715" y="408592"/>
                  <a:pt x="1078125" y="371749"/>
                  <a:pt x="956930" y="371749"/>
                </a:cubicBezTo>
                <a:cubicBezTo>
                  <a:pt x="633743" y="371749"/>
                  <a:pt x="371748" y="633744"/>
                  <a:pt x="371748" y="956931"/>
                </a:cubicBezTo>
                <a:cubicBezTo>
                  <a:pt x="371748" y="997330"/>
                  <a:pt x="375842" y="1036772"/>
                  <a:pt x="383637" y="1074866"/>
                </a:cubicBezTo>
                <a:lnTo>
                  <a:pt x="399018" y="1124417"/>
                </a:lnTo>
                <a:lnTo>
                  <a:pt x="15570" y="1124417"/>
                </a:lnTo>
                <a:lnTo>
                  <a:pt x="4941" y="1054772"/>
                </a:lnTo>
                <a:cubicBezTo>
                  <a:pt x="1674" y="1022603"/>
                  <a:pt x="0" y="989962"/>
                  <a:pt x="0" y="956931"/>
                </a:cubicBezTo>
                <a:cubicBezTo>
                  <a:pt x="0" y="428433"/>
                  <a:pt x="428433" y="0"/>
                  <a:pt x="95693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F3070B9-E42A-C296-5BC2-FBB3A4268E2E}"/>
              </a:ext>
            </a:extLst>
          </p:cNvPr>
          <p:cNvSpPr/>
          <p:nvPr/>
        </p:nvSpPr>
        <p:spPr>
          <a:xfrm>
            <a:off x="10082485" y="-1006548"/>
            <a:ext cx="380113" cy="3801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08B0DC3E-7D48-1EED-860C-870D97C84AC8}"/>
              </a:ext>
            </a:extLst>
          </p:cNvPr>
          <p:cNvSpPr/>
          <p:nvPr/>
        </p:nvSpPr>
        <p:spPr>
          <a:xfrm>
            <a:off x="1282835" y="6159441"/>
            <a:ext cx="1275908" cy="698559"/>
          </a:xfrm>
          <a:custGeom>
            <a:avLst/>
            <a:gdLst>
              <a:gd name="connsiteX0" fmla="*/ 637954 w 1275908"/>
              <a:gd name="connsiteY0" fmla="*/ 0 h 698559"/>
              <a:gd name="connsiteX1" fmla="*/ 1275908 w 1275908"/>
              <a:gd name="connsiteY1" fmla="*/ 637954 h 698559"/>
              <a:gd name="connsiteX2" fmla="*/ 1269799 w 1275908"/>
              <a:gd name="connsiteY2" fmla="*/ 698559 h 698559"/>
              <a:gd name="connsiteX3" fmla="*/ 6110 w 1275908"/>
              <a:gd name="connsiteY3" fmla="*/ 698559 h 698559"/>
              <a:gd name="connsiteX4" fmla="*/ 0 w 1275908"/>
              <a:gd name="connsiteY4" fmla="*/ 637954 h 698559"/>
              <a:gd name="connsiteX5" fmla="*/ 637954 w 1275908"/>
              <a:gd name="connsiteY5" fmla="*/ 0 h 698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5908" h="698559">
                <a:moveTo>
                  <a:pt x="637954" y="0"/>
                </a:moveTo>
                <a:cubicBezTo>
                  <a:pt x="990286" y="0"/>
                  <a:pt x="1275908" y="285622"/>
                  <a:pt x="1275908" y="637954"/>
                </a:cubicBezTo>
                <a:lnTo>
                  <a:pt x="1269799" y="698559"/>
                </a:lnTo>
                <a:lnTo>
                  <a:pt x="6110" y="698559"/>
                </a:lnTo>
                <a:lnTo>
                  <a:pt x="0" y="637954"/>
                </a:lnTo>
                <a:cubicBezTo>
                  <a:pt x="0" y="285622"/>
                  <a:pt x="285622" y="0"/>
                  <a:pt x="637954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016C44-09FA-08C5-3BD5-55562483F7A8}"/>
              </a:ext>
            </a:extLst>
          </p:cNvPr>
          <p:cNvSpPr txBox="1"/>
          <p:nvPr/>
        </p:nvSpPr>
        <p:spPr>
          <a:xfrm>
            <a:off x="7846545" y="4140877"/>
            <a:ext cx="2717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BY</a:t>
            </a:r>
          </a:p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TEAM MIRAGE</a:t>
            </a:r>
          </a:p>
        </p:txBody>
      </p:sp>
    </p:spTree>
    <p:extLst>
      <p:ext uri="{BB962C8B-B14F-4D97-AF65-F5344CB8AC3E}">
        <p14:creationId xmlns:p14="http://schemas.microsoft.com/office/powerpoint/2010/main" val="437989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Oval 63">
            <a:extLst>
              <a:ext uri="{FF2B5EF4-FFF2-40B4-BE49-F238E27FC236}">
                <a16:creationId xmlns:a16="http://schemas.microsoft.com/office/drawing/2014/main" id="{BE4E355D-ED2D-49F6-D120-64E0C8CC687A}"/>
              </a:ext>
            </a:extLst>
          </p:cNvPr>
          <p:cNvSpPr/>
          <p:nvPr/>
        </p:nvSpPr>
        <p:spPr>
          <a:xfrm>
            <a:off x="170122" y="4213152"/>
            <a:ext cx="380113" cy="3801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90BEF28B-A4E9-9516-D636-F7543A96827D}"/>
              </a:ext>
            </a:extLst>
          </p:cNvPr>
          <p:cNvSpPr/>
          <p:nvPr/>
        </p:nvSpPr>
        <p:spPr>
          <a:xfrm rot="5400000">
            <a:off x="-739984" y="5495139"/>
            <a:ext cx="2006010" cy="1729402"/>
          </a:xfrm>
          <a:custGeom>
            <a:avLst/>
            <a:gdLst>
              <a:gd name="connsiteX0" fmla="*/ 956931 w 1304261"/>
              <a:gd name="connsiteY0" fmla="*/ 0 h 1124417"/>
              <a:gd name="connsiteX1" fmla="*/ 1241493 w 1304261"/>
              <a:gd name="connsiteY1" fmla="*/ 43022 h 1124417"/>
              <a:gd name="connsiteX2" fmla="*/ 1304261 w 1304261"/>
              <a:gd name="connsiteY2" fmla="*/ 65995 h 1124417"/>
              <a:gd name="connsiteX3" fmla="*/ 1304261 w 1304261"/>
              <a:gd name="connsiteY3" fmla="*/ 488315 h 1124417"/>
              <a:gd name="connsiteX4" fmla="*/ 1284111 w 1304261"/>
              <a:gd name="connsiteY4" fmla="*/ 471689 h 1124417"/>
              <a:gd name="connsiteX5" fmla="*/ 956930 w 1304261"/>
              <a:gd name="connsiteY5" fmla="*/ 371749 h 1124417"/>
              <a:gd name="connsiteX6" fmla="*/ 371748 w 1304261"/>
              <a:gd name="connsiteY6" fmla="*/ 956931 h 1124417"/>
              <a:gd name="connsiteX7" fmla="*/ 383637 w 1304261"/>
              <a:gd name="connsiteY7" fmla="*/ 1074866 h 1124417"/>
              <a:gd name="connsiteX8" fmla="*/ 399018 w 1304261"/>
              <a:gd name="connsiteY8" fmla="*/ 1124417 h 1124417"/>
              <a:gd name="connsiteX9" fmla="*/ 15570 w 1304261"/>
              <a:gd name="connsiteY9" fmla="*/ 1124417 h 1124417"/>
              <a:gd name="connsiteX10" fmla="*/ 4941 w 1304261"/>
              <a:gd name="connsiteY10" fmla="*/ 1054772 h 1124417"/>
              <a:gd name="connsiteX11" fmla="*/ 0 w 1304261"/>
              <a:gd name="connsiteY11" fmla="*/ 956931 h 1124417"/>
              <a:gd name="connsiteX12" fmla="*/ 956931 w 1304261"/>
              <a:gd name="connsiteY12" fmla="*/ 0 h 112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4261" h="1124417">
                <a:moveTo>
                  <a:pt x="956931" y="0"/>
                </a:moveTo>
                <a:cubicBezTo>
                  <a:pt x="1056024" y="0"/>
                  <a:pt x="1151600" y="15062"/>
                  <a:pt x="1241493" y="43022"/>
                </a:cubicBezTo>
                <a:lnTo>
                  <a:pt x="1304261" y="65995"/>
                </a:lnTo>
                <a:lnTo>
                  <a:pt x="1304261" y="488315"/>
                </a:lnTo>
                <a:lnTo>
                  <a:pt x="1284111" y="471689"/>
                </a:lnTo>
                <a:cubicBezTo>
                  <a:pt x="1190715" y="408592"/>
                  <a:pt x="1078125" y="371749"/>
                  <a:pt x="956930" y="371749"/>
                </a:cubicBezTo>
                <a:cubicBezTo>
                  <a:pt x="633743" y="371749"/>
                  <a:pt x="371748" y="633744"/>
                  <a:pt x="371748" y="956931"/>
                </a:cubicBezTo>
                <a:cubicBezTo>
                  <a:pt x="371748" y="997330"/>
                  <a:pt x="375842" y="1036772"/>
                  <a:pt x="383637" y="1074866"/>
                </a:cubicBezTo>
                <a:lnTo>
                  <a:pt x="399018" y="1124417"/>
                </a:lnTo>
                <a:lnTo>
                  <a:pt x="15570" y="1124417"/>
                </a:lnTo>
                <a:lnTo>
                  <a:pt x="4941" y="1054772"/>
                </a:lnTo>
                <a:cubicBezTo>
                  <a:pt x="1674" y="1022603"/>
                  <a:pt x="0" y="989962"/>
                  <a:pt x="0" y="956931"/>
                </a:cubicBezTo>
                <a:cubicBezTo>
                  <a:pt x="0" y="428433"/>
                  <a:pt x="428433" y="0"/>
                  <a:pt x="95693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1EE4237-1D2C-DEF8-2914-F565108CBB8A}"/>
              </a:ext>
            </a:extLst>
          </p:cNvPr>
          <p:cNvSpPr txBox="1"/>
          <p:nvPr/>
        </p:nvSpPr>
        <p:spPr>
          <a:xfrm>
            <a:off x="1600645" y="4564"/>
            <a:ext cx="70700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Back-End </a:t>
            </a:r>
            <a:r>
              <a:rPr lang="en-US" sz="4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Implemantation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3369A03-3F9E-E69D-E6AC-A3EC1EB7A349}"/>
              </a:ext>
            </a:extLst>
          </p:cNvPr>
          <p:cNvSpPr/>
          <p:nvPr/>
        </p:nvSpPr>
        <p:spPr>
          <a:xfrm>
            <a:off x="4571557" y="842624"/>
            <a:ext cx="3211909" cy="511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624DC2D0-6178-411E-47ED-49E9C5F06F4F}"/>
              </a:ext>
            </a:extLst>
          </p:cNvPr>
          <p:cNvSpPr/>
          <p:nvPr/>
        </p:nvSpPr>
        <p:spPr>
          <a:xfrm rot="10800000">
            <a:off x="-642827" y="-479377"/>
            <a:ext cx="2006010" cy="1729402"/>
          </a:xfrm>
          <a:custGeom>
            <a:avLst/>
            <a:gdLst>
              <a:gd name="connsiteX0" fmla="*/ 956931 w 1304261"/>
              <a:gd name="connsiteY0" fmla="*/ 0 h 1124417"/>
              <a:gd name="connsiteX1" fmla="*/ 1241493 w 1304261"/>
              <a:gd name="connsiteY1" fmla="*/ 43022 h 1124417"/>
              <a:gd name="connsiteX2" fmla="*/ 1304261 w 1304261"/>
              <a:gd name="connsiteY2" fmla="*/ 65995 h 1124417"/>
              <a:gd name="connsiteX3" fmla="*/ 1304261 w 1304261"/>
              <a:gd name="connsiteY3" fmla="*/ 488315 h 1124417"/>
              <a:gd name="connsiteX4" fmla="*/ 1284111 w 1304261"/>
              <a:gd name="connsiteY4" fmla="*/ 471689 h 1124417"/>
              <a:gd name="connsiteX5" fmla="*/ 956930 w 1304261"/>
              <a:gd name="connsiteY5" fmla="*/ 371749 h 1124417"/>
              <a:gd name="connsiteX6" fmla="*/ 371748 w 1304261"/>
              <a:gd name="connsiteY6" fmla="*/ 956931 h 1124417"/>
              <a:gd name="connsiteX7" fmla="*/ 383637 w 1304261"/>
              <a:gd name="connsiteY7" fmla="*/ 1074866 h 1124417"/>
              <a:gd name="connsiteX8" fmla="*/ 399018 w 1304261"/>
              <a:gd name="connsiteY8" fmla="*/ 1124417 h 1124417"/>
              <a:gd name="connsiteX9" fmla="*/ 15570 w 1304261"/>
              <a:gd name="connsiteY9" fmla="*/ 1124417 h 1124417"/>
              <a:gd name="connsiteX10" fmla="*/ 4941 w 1304261"/>
              <a:gd name="connsiteY10" fmla="*/ 1054772 h 1124417"/>
              <a:gd name="connsiteX11" fmla="*/ 0 w 1304261"/>
              <a:gd name="connsiteY11" fmla="*/ 956931 h 1124417"/>
              <a:gd name="connsiteX12" fmla="*/ 956931 w 1304261"/>
              <a:gd name="connsiteY12" fmla="*/ 0 h 112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4261" h="1124417">
                <a:moveTo>
                  <a:pt x="956931" y="0"/>
                </a:moveTo>
                <a:cubicBezTo>
                  <a:pt x="1056024" y="0"/>
                  <a:pt x="1151600" y="15062"/>
                  <a:pt x="1241493" y="43022"/>
                </a:cubicBezTo>
                <a:lnTo>
                  <a:pt x="1304261" y="65995"/>
                </a:lnTo>
                <a:lnTo>
                  <a:pt x="1304261" y="488315"/>
                </a:lnTo>
                <a:lnTo>
                  <a:pt x="1284111" y="471689"/>
                </a:lnTo>
                <a:cubicBezTo>
                  <a:pt x="1190715" y="408592"/>
                  <a:pt x="1078125" y="371749"/>
                  <a:pt x="956930" y="371749"/>
                </a:cubicBezTo>
                <a:cubicBezTo>
                  <a:pt x="633743" y="371749"/>
                  <a:pt x="371748" y="633744"/>
                  <a:pt x="371748" y="956931"/>
                </a:cubicBezTo>
                <a:cubicBezTo>
                  <a:pt x="371748" y="997330"/>
                  <a:pt x="375842" y="1036772"/>
                  <a:pt x="383637" y="1074866"/>
                </a:cubicBezTo>
                <a:lnTo>
                  <a:pt x="399018" y="1124417"/>
                </a:lnTo>
                <a:lnTo>
                  <a:pt x="15570" y="1124417"/>
                </a:lnTo>
                <a:lnTo>
                  <a:pt x="4941" y="1054772"/>
                </a:lnTo>
                <a:cubicBezTo>
                  <a:pt x="1674" y="1022603"/>
                  <a:pt x="0" y="989962"/>
                  <a:pt x="0" y="956931"/>
                </a:cubicBezTo>
                <a:cubicBezTo>
                  <a:pt x="0" y="428433"/>
                  <a:pt x="428433" y="0"/>
                  <a:pt x="95693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F3070B9-E42A-C296-5BC2-FBB3A4268E2E}"/>
              </a:ext>
            </a:extLst>
          </p:cNvPr>
          <p:cNvSpPr/>
          <p:nvPr/>
        </p:nvSpPr>
        <p:spPr>
          <a:xfrm>
            <a:off x="11844047" y="-18024"/>
            <a:ext cx="380113" cy="3801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08B0DC3E-7D48-1EED-860C-870D97C84AC8}"/>
              </a:ext>
            </a:extLst>
          </p:cNvPr>
          <p:cNvSpPr/>
          <p:nvPr/>
        </p:nvSpPr>
        <p:spPr>
          <a:xfrm>
            <a:off x="11206093" y="6316381"/>
            <a:ext cx="1275908" cy="698559"/>
          </a:xfrm>
          <a:custGeom>
            <a:avLst/>
            <a:gdLst>
              <a:gd name="connsiteX0" fmla="*/ 637954 w 1275908"/>
              <a:gd name="connsiteY0" fmla="*/ 0 h 698559"/>
              <a:gd name="connsiteX1" fmla="*/ 1275908 w 1275908"/>
              <a:gd name="connsiteY1" fmla="*/ 637954 h 698559"/>
              <a:gd name="connsiteX2" fmla="*/ 1269799 w 1275908"/>
              <a:gd name="connsiteY2" fmla="*/ 698559 h 698559"/>
              <a:gd name="connsiteX3" fmla="*/ 6110 w 1275908"/>
              <a:gd name="connsiteY3" fmla="*/ 698559 h 698559"/>
              <a:gd name="connsiteX4" fmla="*/ 0 w 1275908"/>
              <a:gd name="connsiteY4" fmla="*/ 637954 h 698559"/>
              <a:gd name="connsiteX5" fmla="*/ 637954 w 1275908"/>
              <a:gd name="connsiteY5" fmla="*/ 0 h 698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5908" h="698559">
                <a:moveTo>
                  <a:pt x="637954" y="0"/>
                </a:moveTo>
                <a:cubicBezTo>
                  <a:pt x="990286" y="0"/>
                  <a:pt x="1275908" y="285622"/>
                  <a:pt x="1275908" y="637954"/>
                </a:cubicBezTo>
                <a:lnTo>
                  <a:pt x="1269799" y="698559"/>
                </a:lnTo>
                <a:lnTo>
                  <a:pt x="6110" y="698559"/>
                </a:lnTo>
                <a:lnTo>
                  <a:pt x="0" y="637954"/>
                </a:lnTo>
                <a:cubicBezTo>
                  <a:pt x="0" y="285622"/>
                  <a:pt x="285622" y="0"/>
                  <a:pt x="6379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78">
            <a:extLst>
              <a:ext uri="{FF2B5EF4-FFF2-40B4-BE49-F238E27FC236}">
                <a16:creationId xmlns:a16="http://schemas.microsoft.com/office/drawing/2014/main" id="{452A6072-9790-7891-B663-4EA549F1474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408929" y="607157"/>
            <a:ext cx="549201" cy="533565"/>
          </a:xfrm>
          <a:custGeom>
            <a:avLst/>
            <a:gdLst>
              <a:gd name="T0" fmla="*/ 531681 w 241"/>
              <a:gd name="T1" fmla="*/ 0 h 234"/>
              <a:gd name="T2" fmla="*/ 315299 w 241"/>
              <a:gd name="T3" fmla="*/ 154442 h 234"/>
              <a:gd name="T4" fmla="*/ 315299 w 241"/>
              <a:gd name="T5" fmla="*/ 154442 h 234"/>
              <a:gd name="T6" fmla="*/ 80370 w 241"/>
              <a:gd name="T7" fmla="*/ 389195 h 234"/>
              <a:gd name="T8" fmla="*/ 6182 w 241"/>
              <a:gd name="T9" fmla="*/ 620858 h 234"/>
              <a:gd name="T10" fmla="*/ 80370 w 241"/>
              <a:gd name="T11" fmla="*/ 722790 h 234"/>
              <a:gd name="T12" fmla="*/ 296752 w 241"/>
              <a:gd name="T13" fmla="*/ 667191 h 234"/>
              <a:gd name="T14" fmla="*/ 680057 w 241"/>
              <a:gd name="T15" fmla="*/ 299618 h 234"/>
              <a:gd name="T16" fmla="*/ 361666 w 241"/>
              <a:gd name="T17" fmla="*/ 537459 h 234"/>
              <a:gd name="T18" fmla="*/ 559501 w 241"/>
              <a:gd name="T19" fmla="*/ 265641 h 234"/>
              <a:gd name="T20" fmla="*/ 537863 w 241"/>
              <a:gd name="T21" fmla="*/ 379928 h 234"/>
              <a:gd name="T22" fmla="*/ 361666 w 241"/>
              <a:gd name="T23" fmla="*/ 555992 h 234"/>
              <a:gd name="T24" fmla="*/ 333846 w 241"/>
              <a:gd name="T25" fmla="*/ 457149 h 234"/>
              <a:gd name="T26" fmla="*/ 259658 w 241"/>
              <a:gd name="T27" fmla="*/ 386106 h 234"/>
              <a:gd name="T28" fmla="*/ 522407 w 241"/>
              <a:gd name="T29" fmla="*/ 203864 h 234"/>
              <a:gd name="T30" fmla="*/ 333846 w 241"/>
              <a:gd name="T31" fmla="*/ 457149 h 234"/>
              <a:gd name="T32" fmla="*/ 173105 w 241"/>
              <a:gd name="T33" fmla="*/ 361395 h 234"/>
              <a:gd name="T34" fmla="*/ 451310 w 241"/>
              <a:gd name="T35" fmla="*/ 163709 h 234"/>
              <a:gd name="T36" fmla="*/ 95826 w 241"/>
              <a:gd name="T37" fmla="*/ 676457 h 234"/>
              <a:gd name="T38" fmla="*/ 46367 w 241"/>
              <a:gd name="T39" fmla="*/ 645569 h 234"/>
              <a:gd name="T40" fmla="*/ 71097 w 241"/>
              <a:gd name="T41" fmla="*/ 546726 h 234"/>
              <a:gd name="T42" fmla="*/ 179288 w 241"/>
              <a:gd name="T43" fmla="*/ 651747 h 234"/>
              <a:gd name="T44" fmla="*/ 200926 w 241"/>
              <a:gd name="T45" fmla="*/ 648658 h 234"/>
              <a:gd name="T46" fmla="*/ 80370 w 241"/>
              <a:gd name="T47" fmla="*/ 522015 h 234"/>
              <a:gd name="T48" fmla="*/ 111282 w 241"/>
              <a:gd name="T49" fmla="*/ 426261 h 234"/>
              <a:gd name="T50" fmla="*/ 293661 w 241"/>
              <a:gd name="T51" fmla="*/ 620858 h 234"/>
              <a:gd name="T52" fmla="*/ 200926 w 241"/>
              <a:gd name="T53" fmla="*/ 648658 h 234"/>
              <a:gd name="T54" fmla="*/ 612051 w 241"/>
              <a:gd name="T55" fmla="*/ 305796 h 234"/>
              <a:gd name="T56" fmla="*/ 553319 w 241"/>
              <a:gd name="T57" fmla="*/ 169887 h 234"/>
              <a:gd name="T58" fmla="*/ 457493 w 241"/>
              <a:gd name="T59" fmla="*/ 74132 h 234"/>
              <a:gd name="T60" fmla="*/ 633689 w 241"/>
              <a:gd name="T61" fmla="*/ 92665 h 234"/>
              <a:gd name="T62" fmla="*/ 649145 w 241"/>
              <a:gd name="T63" fmla="*/ 265641 h 23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41" h="234">
                <a:moveTo>
                  <a:pt x="215" y="19"/>
                </a:moveTo>
                <a:cubicBezTo>
                  <a:pt x="203" y="7"/>
                  <a:pt x="187" y="0"/>
                  <a:pt x="172" y="0"/>
                </a:cubicBezTo>
                <a:cubicBezTo>
                  <a:pt x="159" y="0"/>
                  <a:pt x="146" y="5"/>
                  <a:pt x="138" y="14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26" y="126"/>
                  <a:pt x="26" y="126"/>
                  <a:pt x="26" y="126"/>
                </a:cubicBezTo>
                <a:cubicBezTo>
                  <a:pt x="23" y="130"/>
                  <a:pt x="20" y="134"/>
                  <a:pt x="19" y="139"/>
                </a:cubicBezTo>
                <a:cubicBezTo>
                  <a:pt x="2" y="201"/>
                  <a:pt x="2" y="201"/>
                  <a:pt x="2" y="201"/>
                </a:cubicBezTo>
                <a:cubicBezTo>
                  <a:pt x="2" y="201"/>
                  <a:pt x="0" y="206"/>
                  <a:pt x="0" y="209"/>
                </a:cubicBezTo>
                <a:cubicBezTo>
                  <a:pt x="0" y="223"/>
                  <a:pt x="12" y="234"/>
                  <a:pt x="26" y="234"/>
                </a:cubicBezTo>
                <a:cubicBezTo>
                  <a:pt x="29" y="234"/>
                  <a:pt x="34" y="233"/>
                  <a:pt x="34" y="233"/>
                </a:cubicBezTo>
                <a:cubicBezTo>
                  <a:pt x="96" y="216"/>
                  <a:pt x="96" y="216"/>
                  <a:pt x="96" y="216"/>
                </a:cubicBezTo>
                <a:cubicBezTo>
                  <a:pt x="101" y="215"/>
                  <a:pt x="105" y="213"/>
                  <a:pt x="109" y="209"/>
                </a:cubicBezTo>
                <a:cubicBezTo>
                  <a:pt x="220" y="97"/>
                  <a:pt x="220" y="97"/>
                  <a:pt x="220" y="97"/>
                </a:cubicBezTo>
                <a:cubicBezTo>
                  <a:pt x="241" y="76"/>
                  <a:pt x="238" y="42"/>
                  <a:pt x="215" y="19"/>
                </a:cubicBezTo>
                <a:close/>
                <a:moveTo>
                  <a:pt x="117" y="174"/>
                </a:moveTo>
                <a:cubicBezTo>
                  <a:pt x="117" y="168"/>
                  <a:pt x="115" y="161"/>
                  <a:pt x="112" y="155"/>
                </a:cubicBezTo>
                <a:cubicBezTo>
                  <a:pt x="181" y="86"/>
                  <a:pt x="181" y="86"/>
                  <a:pt x="181" y="86"/>
                </a:cubicBezTo>
                <a:cubicBezTo>
                  <a:pt x="185" y="99"/>
                  <a:pt x="183" y="113"/>
                  <a:pt x="174" y="123"/>
                </a:cubicBezTo>
                <a:cubicBezTo>
                  <a:pt x="174" y="123"/>
                  <a:pt x="174" y="123"/>
                  <a:pt x="174" y="123"/>
                </a:cubicBezTo>
                <a:cubicBezTo>
                  <a:pt x="174" y="123"/>
                  <a:pt x="174" y="123"/>
                  <a:pt x="174" y="123"/>
                </a:cubicBezTo>
                <a:cubicBezTo>
                  <a:pt x="117" y="180"/>
                  <a:pt x="117" y="180"/>
                  <a:pt x="117" y="180"/>
                </a:cubicBezTo>
                <a:cubicBezTo>
                  <a:pt x="117" y="178"/>
                  <a:pt x="118" y="176"/>
                  <a:pt x="117" y="174"/>
                </a:cubicBezTo>
                <a:close/>
                <a:moveTo>
                  <a:pt x="108" y="148"/>
                </a:moveTo>
                <a:cubicBezTo>
                  <a:pt x="106" y="144"/>
                  <a:pt x="103" y="140"/>
                  <a:pt x="99" y="136"/>
                </a:cubicBezTo>
                <a:cubicBezTo>
                  <a:pt x="94" y="131"/>
                  <a:pt x="89" y="128"/>
                  <a:pt x="84" y="125"/>
                </a:cubicBezTo>
                <a:cubicBezTo>
                  <a:pt x="154" y="55"/>
                  <a:pt x="154" y="55"/>
                  <a:pt x="154" y="55"/>
                </a:cubicBezTo>
                <a:cubicBezTo>
                  <a:pt x="159" y="58"/>
                  <a:pt x="164" y="61"/>
                  <a:pt x="169" y="66"/>
                </a:cubicBezTo>
                <a:cubicBezTo>
                  <a:pt x="173" y="70"/>
                  <a:pt x="176" y="74"/>
                  <a:pt x="178" y="79"/>
                </a:cubicBezTo>
                <a:lnTo>
                  <a:pt x="108" y="148"/>
                </a:lnTo>
                <a:close/>
                <a:moveTo>
                  <a:pt x="77" y="121"/>
                </a:moveTo>
                <a:cubicBezTo>
                  <a:pt x="70" y="119"/>
                  <a:pt x="63" y="117"/>
                  <a:pt x="56" y="117"/>
                </a:cubicBezTo>
                <a:cubicBezTo>
                  <a:pt x="112" y="60"/>
                  <a:pt x="112" y="60"/>
                  <a:pt x="112" y="60"/>
                </a:cubicBezTo>
                <a:cubicBezTo>
                  <a:pt x="121" y="52"/>
                  <a:pt x="133" y="50"/>
                  <a:pt x="146" y="53"/>
                </a:cubicBezTo>
                <a:lnTo>
                  <a:pt x="77" y="121"/>
                </a:lnTo>
                <a:close/>
                <a:moveTo>
                  <a:pt x="31" y="219"/>
                </a:moveTo>
                <a:cubicBezTo>
                  <a:pt x="30" y="219"/>
                  <a:pt x="28" y="219"/>
                  <a:pt x="26" y="220"/>
                </a:cubicBezTo>
                <a:cubicBezTo>
                  <a:pt x="20" y="219"/>
                  <a:pt x="15" y="215"/>
                  <a:pt x="15" y="209"/>
                </a:cubicBezTo>
                <a:cubicBezTo>
                  <a:pt x="15" y="207"/>
                  <a:pt x="16" y="205"/>
                  <a:pt x="16" y="204"/>
                </a:cubicBezTo>
                <a:cubicBezTo>
                  <a:pt x="23" y="177"/>
                  <a:pt x="23" y="177"/>
                  <a:pt x="23" y="177"/>
                </a:cubicBezTo>
                <a:cubicBezTo>
                  <a:pt x="32" y="176"/>
                  <a:pt x="41" y="180"/>
                  <a:pt x="48" y="187"/>
                </a:cubicBezTo>
                <a:cubicBezTo>
                  <a:pt x="55" y="194"/>
                  <a:pt x="58" y="203"/>
                  <a:pt x="58" y="211"/>
                </a:cubicBezTo>
                <a:lnTo>
                  <a:pt x="31" y="219"/>
                </a:lnTo>
                <a:close/>
                <a:moveTo>
                  <a:pt x="65" y="210"/>
                </a:moveTo>
                <a:cubicBezTo>
                  <a:pt x="65" y="200"/>
                  <a:pt x="61" y="190"/>
                  <a:pt x="53" y="182"/>
                </a:cubicBezTo>
                <a:cubicBezTo>
                  <a:pt x="45" y="174"/>
                  <a:pt x="35" y="170"/>
                  <a:pt x="26" y="169"/>
                </a:cubicBezTo>
                <a:cubicBezTo>
                  <a:pt x="33" y="143"/>
                  <a:pt x="33" y="143"/>
                  <a:pt x="33" y="143"/>
                </a:cubicBezTo>
                <a:cubicBezTo>
                  <a:pt x="33" y="141"/>
                  <a:pt x="34" y="139"/>
                  <a:pt x="36" y="138"/>
                </a:cubicBezTo>
                <a:cubicBezTo>
                  <a:pt x="50" y="127"/>
                  <a:pt x="73" y="130"/>
                  <a:pt x="88" y="146"/>
                </a:cubicBezTo>
                <a:cubicBezTo>
                  <a:pt x="105" y="163"/>
                  <a:pt x="108" y="187"/>
                  <a:pt x="95" y="201"/>
                </a:cubicBezTo>
                <a:cubicBezTo>
                  <a:pt x="94" y="202"/>
                  <a:pt x="93" y="202"/>
                  <a:pt x="92" y="202"/>
                </a:cubicBezTo>
                <a:lnTo>
                  <a:pt x="65" y="210"/>
                </a:lnTo>
                <a:close/>
                <a:moveTo>
                  <a:pt x="210" y="86"/>
                </a:moveTo>
                <a:cubicBezTo>
                  <a:pt x="198" y="99"/>
                  <a:pt x="198" y="99"/>
                  <a:pt x="198" y="99"/>
                </a:cubicBezTo>
                <a:cubicBezTo>
                  <a:pt x="198" y="97"/>
                  <a:pt x="198" y="96"/>
                  <a:pt x="198" y="94"/>
                </a:cubicBezTo>
                <a:cubicBezTo>
                  <a:pt x="196" y="80"/>
                  <a:pt x="190" y="66"/>
                  <a:pt x="179" y="55"/>
                </a:cubicBezTo>
                <a:cubicBezTo>
                  <a:pt x="167" y="44"/>
                  <a:pt x="151" y="37"/>
                  <a:pt x="136" y="37"/>
                </a:cubicBezTo>
                <a:cubicBezTo>
                  <a:pt x="148" y="24"/>
                  <a:pt x="148" y="24"/>
                  <a:pt x="148" y="24"/>
                </a:cubicBezTo>
                <a:cubicBezTo>
                  <a:pt x="154" y="18"/>
                  <a:pt x="162" y="15"/>
                  <a:pt x="172" y="15"/>
                </a:cubicBezTo>
                <a:cubicBezTo>
                  <a:pt x="183" y="15"/>
                  <a:pt x="196" y="20"/>
                  <a:pt x="205" y="30"/>
                </a:cubicBezTo>
                <a:cubicBezTo>
                  <a:pt x="214" y="38"/>
                  <a:pt x="219" y="49"/>
                  <a:pt x="219" y="60"/>
                </a:cubicBezTo>
                <a:cubicBezTo>
                  <a:pt x="220" y="70"/>
                  <a:pt x="217" y="80"/>
                  <a:pt x="210" y="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s-MX"/>
          </a:p>
        </p:txBody>
      </p:sp>
      <p:sp>
        <p:nvSpPr>
          <p:cNvPr id="6" name="Rectangle 5"/>
          <p:cNvSpPr/>
          <p:nvPr/>
        </p:nvSpPr>
        <p:spPr>
          <a:xfrm>
            <a:off x="-974732" y="-1306079"/>
            <a:ext cx="14020800" cy="12880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D7D3884-2EA1-F5EA-350D-9B910CA319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51" b="8378"/>
          <a:stretch/>
        </p:blipFill>
        <p:spPr>
          <a:xfrm>
            <a:off x="791647" y="1272614"/>
            <a:ext cx="10414446" cy="427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700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81803">
        <p159:morph option="byObject"/>
      </p:transition>
    </mc:Choice>
    <mc:Fallback xmlns="">
      <p:transition spd="slow" advClick="0" advTm="81803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Oval 63">
            <a:extLst>
              <a:ext uri="{FF2B5EF4-FFF2-40B4-BE49-F238E27FC236}">
                <a16:creationId xmlns:a16="http://schemas.microsoft.com/office/drawing/2014/main" id="{BE4E355D-ED2D-49F6-D120-64E0C8CC687A}"/>
              </a:ext>
            </a:extLst>
          </p:cNvPr>
          <p:cNvSpPr/>
          <p:nvPr/>
        </p:nvSpPr>
        <p:spPr>
          <a:xfrm>
            <a:off x="170122" y="4213152"/>
            <a:ext cx="380113" cy="3801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90BEF28B-A4E9-9516-D636-F7543A96827D}"/>
              </a:ext>
            </a:extLst>
          </p:cNvPr>
          <p:cNvSpPr/>
          <p:nvPr/>
        </p:nvSpPr>
        <p:spPr>
          <a:xfrm rot="5400000">
            <a:off x="-739984" y="5495139"/>
            <a:ext cx="2006010" cy="1729402"/>
          </a:xfrm>
          <a:custGeom>
            <a:avLst/>
            <a:gdLst>
              <a:gd name="connsiteX0" fmla="*/ 956931 w 1304261"/>
              <a:gd name="connsiteY0" fmla="*/ 0 h 1124417"/>
              <a:gd name="connsiteX1" fmla="*/ 1241493 w 1304261"/>
              <a:gd name="connsiteY1" fmla="*/ 43022 h 1124417"/>
              <a:gd name="connsiteX2" fmla="*/ 1304261 w 1304261"/>
              <a:gd name="connsiteY2" fmla="*/ 65995 h 1124417"/>
              <a:gd name="connsiteX3" fmla="*/ 1304261 w 1304261"/>
              <a:gd name="connsiteY3" fmla="*/ 488315 h 1124417"/>
              <a:gd name="connsiteX4" fmla="*/ 1284111 w 1304261"/>
              <a:gd name="connsiteY4" fmla="*/ 471689 h 1124417"/>
              <a:gd name="connsiteX5" fmla="*/ 956930 w 1304261"/>
              <a:gd name="connsiteY5" fmla="*/ 371749 h 1124417"/>
              <a:gd name="connsiteX6" fmla="*/ 371748 w 1304261"/>
              <a:gd name="connsiteY6" fmla="*/ 956931 h 1124417"/>
              <a:gd name="connsiteX7" fmla="*/ 383637 w 1304261"/>
              <a:gd name="connsiteY7" fmla="*/ 1074866 h 1124417"/>
              <a:gd name="connsiteX8" fmla="*/ 399018 w 1304261"/>
              <a:gd name="connsiteY8" fmla="*/ 1124417 h 1124417"/>
              <a:gd name="connsiteX9" fmla="*/ 15570 w 1304261"/>
              <a:gd name="connsiteY9" fmla="*/ 1124417 h 1124417"/>
              <a:gd name="connsiteX10" fmla="*/ 4941 w 1304261"/>
              <a:gd name="connsiteY10" fmla="*/ 1054772 h 1124417"/>
              <a:gd name="connsiteX11" fmla="*/ 0 w 1304261"/>
              <a:gd name="connsiteY11" fmla="*/ 956931 h 1124417"/>
              <a:gd name="connsiteX12" fmla="*/ 956931 w 1304261"/>
              <a:gd name="connsiteY12" fmla="*/ 0 h 112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4261" h="1124417">
                <a:moveTo>
                  <a:pt x="956931" y="0"/>
                </a:moveTo>
                <a:cubicBezTo>
                  <a:pt x="1056024" y="0"/>
                  <a:pt x="1151600" y="15062"/>
                  <a:pt x="1241493" y="43022"/>
                </a:cubicBezTo>
                <a:lnTo>
                  <a:pt x="1304261" y="65995"/>
                </a:lnTo>
                <a:lnTo>
                  <a:pt x="1304261" y="488315"/>
                </a:lnTo>
                <a:lnTo>
                  <a:pt x="1284111" y="471689"/>
                </a:lnTo>
                <a:cubicBezTo>
                  <a:pt x="1190715" y="408592"/>
                  <a:pt x="1078125" y="371749"/>
                  <a:pt x="956930" y="371749"/>
                </a:cubicBezTo>
                <a:cubicBezTo>
                  <a:pt x="633743" y="371749"/>
                  <a:pt x="371748" y="633744"/>
                  <a:pt x="371748" y="956931"/>
                </a:cubicBezTo>
                <a:cubicBezTo>
                  <a:pt x="371748" y="997330"/>
                  <a:pt x="375842" y="1036772"/>
                  <a:pt x="383637" y="1074866"/>
                </a:cubicBezTo>
                <a:lnTo>
                  <a:pt x="399018" y="1124417"/>
                </a:lnTo>
                <a:lnTo>
                  <a:pt x="15570" y="1124417"/>
                </a:lnTo>
                <a:lnTo>
                  <a:pt x="4941" y="1054772"/>
                </a:lnTo>
                <a:cubicBezTo>
                  <a:pt x="1674" y="1022603"/>
                  <a:pt x="0" y="989962"/>
                  <a:pt x="0" y="956931"/>
                </a:cubicBezTo>
                <a:cubicBezTo>
                  <a:pt x="0" y="428433"/>
                  <a:pt x="428433" y="0"/>
                  <a:pt x="95693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1EE4237-1D2C-DEF8-2914-F565108CBB8A}"/>
              </a:ext>
            </a:extLst>
          </p:cNvPr>
          <p:cNvSpPr txBox="1"/>
          <p:nvPr/>
        </p:nvSpPr>
        <p:spPr>
          <a:xfrm>
            <a:off x="1600645" y="4564"/>
            <a:ext cx="70700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Back-End </a:t>
            </a:r>
            <a:r>
              <a:rPr lang="en-US" sz="4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Implemantation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3369A03-3F9E-E69D-E6AC-A3EC1EB7A349}"/>
              </a:ext>
            </a:extLst>
          </p:cNvPr>
          <p:cNvSpPr/>
          <p:nvPr/>
        </p:nvSpPr>
        <p:spPr>
          <a:xfrm>
            <a:off x="4571557" y="842624"/>
            <a:ext cx="3211909" cy="511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624DC2D0-6178-411E-47ED-49E9C5F06F4F}"/>
              </a:ext>
            </a:extLst>
          </p:cNvPr>
          <p:cNvSpPr/>
          <p:nvPr/>
        </p:nvSpPr>
        <p:spPr>
          <a:xfrm rot="10800000">
            <a:off x="-642827" y="-479377"/>
            <a:ext cx="2006010" cy="1729402"/>
          </a:xfrm>
          <a:custGeom>
            <a:avLst/>
            <a:gdLst>
              <a:gd name="connsiteX0" fmla="*/ 956931 w 1304261"/>
              <a:gd name="connsiteY0" fmla="*/ 0 h 1124417"/>
              <a:gd name="connsiteX1" fmla="*/ 1241493 w 1304261"/>
              <a:gd name="connsiteY1" fmla="*/ 43022 h 1124417"/>
              <a:gd name="connsiteX2" fmla="*/ 1304261 w 1304261"/>
              <a:gd name="connsiteY2" fmla="*/ 65995 h 1124417"/>
              <a:gd name="connsiteX3" fmla="*/ 1304261 w 1304261"/>
              <a:gd name="connsiteY3" fmla="*/ 488315 h 1124417"/>
              <a:gd name="connsiteX4" fmla="*/ 1284111 w 1304261"/>
              <a:gd name="connsiteY4" fmla="*/ 471689 h 1124417"/>
              <a:gd name="connsiteX5" fmla="*/ 956930 w 1304261"/>
              <a:gd name="connsiteY5" fmla="*/ 371749 h 1124417"/>
              <a:gd name="connsiteX6" fmla="*/ 371748 w 1304261"/>
              <a:gd name="connsiteY6" fmla="*/ 956931 h 1124417"/>
              <a:gd name="connsiteX7" fmla="*/ 383637 w 1304261"/>
              <a:gd name="connsiteY7" fmla="*/ 1074866 h 1124417"/>
              <a:gd name="connsiteX8" fmla="*/ 399018 w 1304261"/>
              <a:gd name="connsiteY8" fmla="*/ 1124417 h 1124417"/>
              <a:gd name="connsiteX9" fmla="*/ 15570 w 1304261"/>
              <a:gd name="connsiteY9" fmla="*/ 1124417 h 1124417"/>
              <a:gd name="connsiteX10" fmla="*/ 4941 w 1304261"/>
              <a:gd name="connsiteY10" fmla="*/ 1054772 h 1124417"/>
              <a:gd name="connsiteX11" fmla="*/ 0 w 1304261"/>
              <a:gd name="connsiteY11" fmla="*/ 956931 h 1124417"/>
              <a:gd name="connsiteX12" fmla="*/ 956931 w 1304261"/>
              <a:gd name="connsiteY12" fmla="*/ 0 h 112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4261" h="1124417">
                <a:moveTo>
                  <a:pt x="956931" y="0"/>
                </a:moveTo>
                <a:cubicBezTo>
                  <a:pt x="1056024" y="0"/>
                  <a:pt x="1151600" y="15062"/>
                  <a:pt x="1241493" y="43022"/>
                </a:cubicBezTo>
                <a:lnTo>
                  <a:pt x="1304261" y="65995"/>
                </a:lnTo>
                <a:lnTo>
                  <a:pt x="1304261" y="488315"/>
                </a:lnTo>
                <a:lnTo>
                  <a:pt x="1284111" y="471689"/>
                </a:lnTo>
                <a:cubicBezTo>
                  <a:pt x="1190715" y="408592"/>
                  <a:pt x="1078125" y="371749"/>
                  <a:pt x="956930" y="371749"/>
                </a:cubicBezTo>
                <a:cubicBezTo>
                  <a:pt x="633743" y="371749"/>
                  <a:pt x="371748" y="633744"/>
                  <a:pt x="371748" y="956931"/>
                </a:cubicBezTo>
                <a:cubicBezTo>
                  <a:pt x="371748" y="997330"/>
                  <a:pt x="375842" y="1036772"/>
                  <a:pt x="383637" y="1074866"/>
                </a:cubicBezTo>
                <a:lnTo>
                  <a:pt x="399018" y="1124417"/>
                </a:lnTo>
                <a:lnTo>
                  <a:pt x="15570" y="1124417"/>
                </a:lnTo>
                <a:lnTo>
                  <a:pt x="4941" y="1054772"/>
                </a:lnTo>
                <a:cubicBezTo>
                  <a:pt x="1674" y="1022603"/>
                  <a:pt x="0" y="989962"/>
                  <a:pt x="0" y="956931"/>
                </a:cubicBezTo>
                <a:cubicBezTo>
                  <a:pt x="0" y="428433"/>
                  <a:pt x="428433" y="0"/>
                  <a:pt x="95693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F3070B9-E42A-C296-5BC2-FBB3A4268E2E}"/>
              </a:ext>
            </a:extLst>
          </p:cNvPr>
          <p:cNvSpPr/>
          <p:nvPr/>
        </p:nvSpPr>
        <p:spPr>
          <a:xfrm>
            <a:off x="11844047" y="-18024"/>
            <a:ext cx="380113" cy="3801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08B0DC3E-7D48-1EED-860C-870D97C84AC8}"/>
              </a:ext>
            </a:extLst>
          </p:cNvPr>
          <p:cNvSpPr/>
          <p:nvPr/>
        </p:nvSpPr>
        <p:spPr>
          <a:xfrm>
            <a:off x="11206093" y="6316381"/>
            <a:ext cx="1275908" cy="698559"/>
          </a:xfrm>
          <a:custGeom>
            <a:avLst/>
            <a:gdLst>
              <a:gd name="connsiteX0" fmla="*/ 637954 w 1275908"/>
              <a:gd name="connsiteY0" fmla="*/ 0 h 698559"/>
              <a:gd name="connsiteX1" fmla="*/ 1275908 w 1275908"/>
              <a:gd name="connsiteY1" fmla="*/ 637954 h 698559"/>
              <a:gd name="connsiteX2" fmla="*/ 1269799 w 1275908"/>
              <a:gd name="connsiteY2" fmla="*/ 698559 h 698559"/>
              <a:gd name="connsiteX3" fmla="*/ 6110 w 1275908"/>
              <a:gd name="connsiteY3" fmla="*/ 698559 h 698559"/>
              <a:gd name="connsiteX4" fmla="*/ 0 w 1275908"/>
              <a:gd name="connsiteY4" fmla="*/ 637954 h 698559"/>
              <a:gd name="connsiteX5" fmla="*/ 637954 w 1275908"/>
              <a:gd name="connsiteY5" fmla="*/ 0 h 698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5908" h="698559">
                <a:moveTo>
                  <a:pt x="637954" y="0"/>
                </a:moveTo>
                <a:cubicBezTo>
                  <a:pt x="990286" y="0"/>
                  <a:pt x="1275908" y="285622"/>
                  <a:pt x="1275908" y="637954"/>
                </a:cubicBezTo>
                <a:lnTo>
                  <a:pt x="1269799" y="698559"/>
                </a:lnTo>
                <a:lnTo>
                  <a:pt x="6110" y="698559"/>
                </a:lnTo>
                <a:lnTo>
                  <a:pt x="0" y="637954"/>
                </a:lnTo>
                <a:cubicBezTo>
                  <a:pt x="0" y="285622"/>
                  <a:pt x="285622" y="0"/>
                  <a:pt x="6379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78">
            <a:extLst>
              <a:ext uri="{FF2B5EF4-FFF2-40B4-BE49-F238E27FC236}">
                <a16:creationId xmlns:a16="http://schemas.microsoft.com/office/drawing/2014/main" id="{452A6072-9790-7891-B663-4EA549F1474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408929" y="607157"/>
            <a:ext cx="549201" cy="533565"/>
          </a:xfrm>
          <a:custGeom>
            <a:avLst/>
            <a:gdLst>
              <a:gd name="T0" fmla="*/ 531681 w 241"/>
              <a:gd name="T1" fmla="*/ 0 h 234"/>
              <a:gd name="T2" fmla="*/ 315299 w 241"/>
              <a:gd name="T3" fmla="*/ 154442 h 234"/>
              <a:gd name="T4" fmla="*/ 315299 w 241"/>
              <a:gd name="T5" fmla="*/ 154442 h 234"/>
              <a:gd name="T6" fmla="*/ 80370 w 241"/>
              <a:gd name="T7" fmla="*/ 389195 h 234"/>
              <a:gd name="T8" fmla="*/ 6182 w 241"/>
              <a:gd name="T9" fmla="*/ 620858 h 234"/>
              <a:gd name="T10" fmla="*/ 80370 w 241"/>
              <a:gd name="T11" fmla="*/ 722790 h 234"/>
              <a:gd name="T12" fmla="*/ 296752 w 241"/>
              <a:gd name="T13" fmla="*/ 667191 h 234"/>
              <a:gd name="T14" fmla="*/ 680057 w 241"/>
              <a:gd name="T15" fmla="*/ 299618 h 234"/>
              <a:gd name="T16" fmla="*/ 361666 w 241"/>
              <a:gd name="T17" fmla="*/ 537459 h 234"/>
              <a:gd name="T18" fmla="*/ 559501 w 241"/>
              <a:gd name="T19" fmla="*/ 265641 h 234"/>
              <a:gd name="T20" fmla="*/ 537863 w 241"/>
              <a:gd name="T21" fmla="*/ 379928 h 234"/>
              <a:gd name="T22" fmla="*/ 361666 w 241"/>
              <a:gd name="T23" fmla="*/ 555992 h 234"/>
              <a:gd name="T24" fmla="*/ 333846 w 241"/>
              <a:gd name="T25" fmla="*/ 457149 h 234"/>
              <a:gd name="T26" fmla="*/ 259658 w 241"/>
              <a:gd name="T27" fmla="*/ 386106 h 234"/>
              <a:gd name="T28" fmla="*/ 522407 w 241"/>
              <a:gd name="T29" fmla="*/ 203864 h 234"/>
              <a:gd name="T30" fmla="*/ 333846 w 241"/>
              <a:gd name="T31" fmla="*/ 457149 h 234"/>
              <a:gd name="T32" fmla="*/ 173105 w 241"/>
              <a:gd name="T33" fmla="*/ 361395 h 234"/>
              <a:gd name="T34" fmla="*/ 451310 w 241"/>
              <a:gd name="T35" fmla="*/ 163709 h 234"/>
              <a:gd name="T36" fmla="*/ 95826 w 241"/>
              <a:gd name="T37" fmla="*/ 676457 h 234"/>
              <a:gd name="T38" fmla="*/ 46367 w 241"/>
              <a:gd name="T39" fmla="*/ 645569 h 234"/>
              <a:gd name="T40" fmla="*/ 71097 w 241"/>
              <a:gd name="T41" fmla="*/ 546726 h 234"/>
              <a:gd name="T42" fmla="*/ 179288 w 241"/>
              <a:gd name="T43" fmla="*/ 651747 h 234"/>
              <a:gd name="T44" fmla="*/ 200926 w 241"/>
              <a:gd name="T45" fmla="*/ 648658 h 234"/>
              <a:gd name="T46" fmla="*/ 80370 w 241"/>
              <a:gd name="T47" fmla="*/ 522015 h 234"/>
              <a:gd name="T48" fmla="*/ 111282 w 241"/>
              <a:gd name="T49" fmla="*/ 426261 h 234"/>
              <a:gd name="T50" fmla="*/ 293661 w 241"/>
              <a:gd name="T51" fmla="*/ 620858 h 234"/>
              <a:gd name="T52" fmla="*/ 200926 w 241"/>
              <a:gd name="T53" fmla="*/ 648658 h 234"/>
              <a:gd name="T54" fmla="*/ 612051 w 241"/>
              <a:gd name="T55" fmla="*/ 305796 h 234"/>
              <a:gd name="T56" fmla="*/ 553319 w 241"/>
              <a:gd name="T57" fmla="*/ 169887 h 234"/>
              <a:gd name="T58" fmla="*/ 457493 w 241"/>
              <a:gd name="T59" fmla="*/ 74132 h 234"/>
              <a:gd name="T60" fmla="*/ 633689 w 241"/>
              <a:gd name="T61" fmla="*/ 92665 h 234"/>
              <a:gd name="T62" fmla="*/ 649145 w 241"/>
              <a:gd name="T63" fmla="*/ 265641 h 23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41" h="234">
                <a:moveTo>
                  <a:pt x="215" y="19"/>
                </a:moveTo>
                <a:cubicBezTo>
                  <a:pt x="203" y="7"/>
                  <a:pt x="187" y="0"/>
                  <a:pt x="172" y="0"/>
                </a:cubicBezTo>
                <a:cubicBezTo>
                  <a:pt x="159" y="0"/>
                  <a:pt x="146" y="5"/>
                  <a:pt x="138" y="14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26" y="126"/>
                  <a:pt x="26" y="126"/>
                  <a:pt x="26" y="126"/>
                </a:cubicBezTo>
                <a:cubicBezTo>
                  <a:pt x="23" y="130"/>
                  <a:pt x="20" y="134"/>
                  <a:pt x="19" y="139"/>
                </a:cubicBezTo>
                <a:cubicBezTo>
                  <a:pt x="2" y="201"/>
                  <a:pt x="2" y="201"/>
                  <a:pt x="2" y="201"/>
                </a:cubicBezTo>
                <a:cubicBezTo>
                  <a:pt x="2" y="201"/>
                  <a:pt x="0" y="206"/>
                  <a:pt x="0" y="209"/>
                </a:cubicBezTo>
                <a:cubicBezTo>
                  <a:pt x="0" y="223"/>
                  <a:pt x="12" y="234"/>
                  <a:pt x="26" y="234"/>
                </a:cubicBezTo>
                <a:cubicBezTo>
                  <a:pt x="29" y="234"/>
                  <a:pt x="34" y="233"/>
                  <a:pt x="34" y="233"/>
                </a:cubicBezTo>
                <a:cubicBezTo>
                  <a:pt x="96" y="216"/>
                  <a:pt x="96" y="216"/>
                  <a:pt x="96" y="216"/>
                </a:cubicBezTo>
                <a:cubicBezTo>
                  <a:pt x="101" y="215"/>
                  <a:pt x="105" y="213"/>
                  <a:pt x="109" y="209"/>
                </a:cubicBezTo>
                <a:cubicBezTo>
                  <a:pt x="220" y="97"/>
                  <a:pt x="220" y="97"/>
                  <a:pt x="220" y="97"/>
                </a:cubicBezTo>
                <a:cubicBezTo>
                  <a:pt x="241" y="76"/>
                  <a:pt x="238" y="42"/>
                  <a:pt x="215" y="19"/>
                </a:cubicBezTo>
                <a:close/>
                <a:moveTo>
                  <a:pt x="117" y="174"/>
                </a:moveTo>
                <a:cubicBezTo>
                  <a:pt x="117" y="168"/>
                  <a:pt x="115" y="161"/>
                  <a:pt x="112" y="155"/>
                </a:cubicBezTo>
                <a:cubicBezTo>
                  <a:pt x="181" y="86"/>
                  <a:pt x="181" y="86"/>
                  <a:pt x="181" y="86"/>
                </a:cubicBezTo>
                <a:cubicBezTo>
                  <a:pt x="185" y="99"/>
                  <a:pt x="183" y="113"/>
                  <a:pt x="174" y="123"/>
                </a:cubicBezTo>
                <a:cubicBezTo>
                  <a:pt x="174" y="123"/>
                  <a:pt x="174" y="123"/>
                  <a:pt x="174" y="123"/>
                </a:cubicBezTo>
                <a:cubicBezTo>
                  <a:pt x="174" y="123"/>
                  <a:pt x="174" y="123"/>
                  <a:pt x="174" y="123"/>
                </a:cubicBezTo>
                <a:cubicBezTo>
                  <a:pt x="117" y="180"/>
                  <a:pt x="117" y="180"/>
                  <a:pt x="117" y="180"/>
                </a:cubicBezTo>
                <a:cubicBezTo>
                  <a:pt x="117" y="178"/>
                  <a:pt x="118" y="176"/>
                  <a:pt x="117" y="174"/>
                </a:cubicBezTo>
                <a:close/>
                <a:moveTo>
                  <a:pt x="108" y="148"/>
                </a:moveTo>
                <a:cubicBezTo>
                  <a:pt x="106" y="144"/>
                  <a:pt x="103" y="140"/>
                  <a:pt x="99" y="136"/>
                </a:cubicBezTo>
                <a:cubicBezTo>
                  <a:pt x="94" y="131"/>
                  <a:pt x="89" y="128"/>
                  <a:pt x="84" y="125"/>
                </a:cubicBezTo>
                <a:cubicBezTo>
                  <a:pt x="154" y="55"/>
                  <a:pt x="154" y="55"/>
                  <a:pt x="154" y="55"/>
                </a:cubicBezTo>
                <a:cubicBezTo>
                  <a:pt x="159" y="58"/>
                  <a:pt x="164" y="61"/>
                  <a:pt x="169" y="66"/>
                </a:cubicBezTo>
                <a:cubicBezTo>
                  <a:pt x="173" y="70"/>
                  <a:pt x="176" y="74"/>
                  <a:pt x="178" y="79"/>
                </a:cubicBezTo>
                <a:lnTo>
                  <a:pt x="108" y="148"/>
                </a:lnTo>
                <a:close/>
                <a:moveTo>
                  <a:pt x="77" y="121"/>
                </a:moveTo>
                <a:cubicBezTo>
                  <a:pt x="70" y="119"/>
                  <a:pt x="63" y="117"/>
                  <a:pt x="56" y="117"/>
                </a:cubicBezTo>
                <a:cubicBezTo>
                  <a:pt x="112" y="60"/>
                  <a:pt x="112" y="60"/>
                  <a:pt x="112" y="60"/>
                </a:cubicBezTo>
                <a:cubicBezTo>
                  <a:pt x="121" y="52"/>
                  <a:pt x="133" y="50"/>
                  <a:pt x="146" y="53"/>
                </a:cubicBezTo>
                <a:lnTo>
                  <a:pt x="77" y="121"/>
                </a:lnTo>
                <a:close/>
                <a:moveTo>
                  <a:pt x="31" y="219"/>
                </a:moveTo>
                <a:cubicBezTo>
                  <a:pt x="30" y="219"/>
                  <a:pt x="28" y="219"/>
                  <a:pt x="26" y="220"/>
                </a:cubicBezTo>
                <a:cubicBezTo>
                  <a:pt x="20" y="219"/>
                  <a:pt x="15" y="215"/>
                  <a:pt x="15" y="209"/>
                </a:cubicBezTo>
                <a:cubicBezTo>
                  <a:pt x="15" y="207"/>
                  <a:pt x="16" y="205"/>
                  <a:pt x="16" y="204"/>
                </a:cubicBezTo>
                <a:cubicBezTo>
                  <a:pt x="23" y="177"/>
                  <a:pt x="23" y="177"/>
                  <a:pt x="23" y="177"/>
                </a:cubicBezTo>
                <a:cubicBezTo>
                  <a:pt x="32" y="176"/>
                  <a:pt x="41" y="180"/>
                  <a:pt x="48" y="187"/>
                </a:cubicBezTo>
                <a:cubicBezTo>
                  <a:pt x="55" y="194"/>
                  <a:pt x="58" y="203"/>
                  <a:pt x="58" y="211"/>
                </a:cubicBezTo>
                <a:lnTo>
                  <a:pt x="31" y="219"/>
                </a:lnTo>
                <a:close/>
                <a:moveTo>
                  <a:pt x="65" y="210"/>
                </a:moveTo>
                <a:cubicBezTo>
                  <a:pt x="65" y="200"/>
                  <a:pt x="61" y="190"/>
                  <a:pt x="53" y="182"/>
                </a:cubicBezTo>
                <a:cubicBezTo>
                  <a:pt x="45" y="174"/>
                  <a:pt x="35" y="170"/>
                  <a:pt x="26" y="169"/>
                </a:cubicBezTo>
                <a:cubicBezTo>
                  <a:pt x="33" y="143"/>
                  <a:pt x="33" y="143"/>
                  <a:pt x="33" y="143"/>
                </a:cubicBezTo>
                <a:cubicBezTo>
                  <a:pt x="33" y="141"/>
                  <a:pt x="34" y="139"/>
                  <a:pt x="36" y="138"/>
                </a:cubicBezTo>
                <a:cubicBezTo>
                  <a:pt x="50" y="127"/>
                  <a:pt x="73" y="130"/>
                  <a:pt x="88" y="146"/>
                </a:cubicBezTo>
                <a:cubicBezTo>
                  <a:pt x="105" y="163"/>
                  <a:pt x="108" y="187"/>
                  <a:pt x="95" y="201"/>
                </a:cubicBezTo>
                <a:cubicBezTo>
                  <a:pt x="94" y="202"/>
                  <a:pt x="93" y="202"/>
                  <a:pt x="92" y="202"/>
                </a:cubicBezTo>
                <a:lnTo>
                  <a:pt x="65" y="210"/>
                </a:lnTo>
                <a:close/>
                <a:moveTo>
                  <a:pt x="210" y="86"/>
                </a:moveTo>
                <a:cubicBezTo>
                  <a:pt x="198" y="99"/>
                  <a:pt x="198" y="99"/>
                  <a:pt x="198" y="99"/>
                </a:cubicBezTo>
                <a:cubicBezTo>
                  <a:pt x="198" y="97"/>
                  <a:pt x="198" y="96"/>
                  <a:pt x="198" y="94"/>
                </a:cubicBezTo>
                <a:cubicBezTo>
                  <a:pt x="196" y="80"/>
                  <a:pt x="190" y="66"/>
                  <a:pt x="179" y="55"/>
                </a:cubicBezTo>
                <a:cubicBezTo>
                  <a:pt x="167" y="44"/>
                  <a:pt x="151" y="37"/>
                  <a:pt x="136" y="37"/>
                </a:cubicBezTo>
                <a:cubicBezTo>
                  <a:pt x="148" y="24"/>
                  <a:pt x="148" y="24"/>
                  <a:pt x="148" y="24"/>
                </a:cubicBezTo>
                <a:cubicBezTo>
                  <a:pt x="154" y="18"/>
                  <a:pt x="162" y="15"/>
                  <a:pt x="172" y="15"/>
                </a:cubicBezTo>
                <a:cubicBezTo>
                  <a:pt x="183" y="15"/>
                  <a:pt x="196" y="20"/>
                  <a:pt x="205" y="30"/>
                </a:cubicBezTo>
                <a:cubicBezTo>
                  <a:pt x="214" y="38"/>
                  <a:pt x="219" y="49"/>
                  <a:pt x="219" y="60"/>
                </a:cubicBezTo>
                <a:cubicBezTo>
                  <a:pt x="220" y="70"/>
                  <a:pt x="217" y="80"/>
                  <a:pt x="210" y="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s-MX"/>
          </a:p>
        </p:txBody>
      </p:sp>
      <p:sp>
        <p:nvSpPr>
          <p:cNvPr id="6" name="Rectangle 5"/>
          <p:cNvSpPr/>
          <p:nvPr/>
        </p:nvSpPr>
        <p:spPr>
          <a:xfrm>
            <a:off x="-974732" y="-1306079"/>
            <a:ext cx="14020800" cy="12880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A508552-4ED0-34CF-2FFB-EC952DEBFC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3" b="4659"/>
          <a:stretch/>
        </p:blipFill>
        <p:spPr>
          <a:xfrm>
            <a:off x="996117" y="1275735"/>
            <a:ext cx="10199765" cy="466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071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81803">
        <p159:morph option="byObject"/>
      </p:transition>
    </mc:Choice>
    <mc:Fallback xmlns="">
      <p:transition spd="slow" advClick="0" advTm="81803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Oval 63">
            <a:extLst>
              <a:ext uri="{FF2B5EF4-FFF2-40B4-BE49-F238E27FC236}">
                <a16:creationId xmlns:a16="http://schemas.microsoft.com/office/drawing/2014/main" id="{BE4E355D-ED2D-49F6-D120-64E0C8CC687A}"/>
              </a:ext>
            </a:extLst>
          </p:cNvPr>
          <p:cNvSpPr/>
          <p:nvPr/>
        </p:nvSpPr>
        <p:spPr>
          <a:xfrm>
            <a:off x="170122" y="4213152"/>
            <a:ext cx="380113" cy="3801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90BEF28B-A4E9-9516-D636-F7543A96827D}"/>
              </a:ext>
            </a:extLst>
          </p:cNvPr>
          <p:cNvSpPr/>
          <p:nvPr/>
        </p:nvSpPr>
        <p:spPr>
          <a:xfrm rot="5400000">
            <a:off x="-739984" y="5495139"/>
            <a:ext cx="2006010" cy="1729402"/>
          </a:xfrm>
          <a:custGeom>
            <a:avLst/>
            <a:gdLst>
              <a:gd name="connsiteX0" fmla="*/ 956931 w 1304261"/>
              <a:gd name="connsiteY0" fmla="*/ 0 h 1124417"/>
              <a:gd name="connsiteX1" fmla="*/ 1241493 w 1304261"/>
              <a:gd name="connsiteY1" fmla="*/ 43022 h 1124417"/>
              <a:gd name="connsiteX2" fmla="*/ 1304261 w 1304261"/>
              <a:gd name="connsiteY2" fmla="*/ 65995 h 1124417"/>
              <a:gd name="connsiteX3" fmla="*/ 1304261 w 1304261"/>
              <a:gd name="connsiteY3" fmla="*/ 488315 h 1124417"/>
              <a:gd name="connsiteX4" fmla="*/ 1284111 w 1304261"/>
              <a:gd name="connsiteY4" fmla="*/ 471689 h 1124417"/>
              <a:gd name="connsiteX5" fmla="*/ 956930 w 1304261"/>
              <a:gd name="connsiteY5" fmla="*/ 371749 h 1124417"/>
              <a:gd name="connsiteX6" fmla="*/ 371748 w 1304261"/>
              <a:gd name="connsiteY6" fmla="*/ 956931 h 1124417"/>
              <a:gd name="connsiteX7" fmla="*/ 383637 w 1304261"/>
              <a:gd name="connsiteY7" fmla="*/ 1074866 h 1124417"/>
              <a:gd name="connsiteX8" fmla="*/ 399018 w 1304261"/>
              <a:gd name="connsiteY8" fmla="*/ 1124417 h 1124417"/>
              <a:gd name="connsiteX9" fmla="*/ 15570 w 1304261"/>
              <a:gd name="connsiteY9" fmla="*/ 1124417 h 1124417"/>
              <a:gd name="connsiteX10" fmla="*/ 4941 w 1304261"/>
              <a:gd name="connsiteY10" fmla="*/ 1054772 h 1124417"/>
              <a:gd name="connsiteX11" fmla="*/ 0 w 1304261"/>
              <a:gd name="connsiteY11" fmla="*/ 956931 h 1124417"/>
              <a:gd name="connsiteX12" fmla="*/ 956931 w 1304261"/>
              <a:gd name="connsiteY12" fmla="*/ 0 h 112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4261" h="1124417">
                <a:moveTo>
                  <a:pt x="956931" y="0"/>
                </a:moveTo>
                <a:cubicBezTo>
                  <a:pt x="1056024" y="0"/>
                  <a:pt x="1151600" y="15062"/>
                  <a:pt x="1241493" y="43022"/>
                </a:cubicBezTo>
                <a:lnTo>
                  <a:pt x="1304261" y="65995"/>
                </a:lnTo>
                <a:lnTo>
                  <a:pt x="1304261" y="488315"/>
                </a:lnTo>
                <a:lnTo>
                  <a:pt x="1284111" y="471689"/>
                </a:lnTo>
                <a:cubicBezTo>
                  <a:pt x="1190715" y="408592"/>
                  <a:pt x="1078125" y="371749"/>
                  <a:pt x="956930" y="371749"/>
                </a:cubicBezTo>
                <a:cubicBezTo>
                  <a:pt x="633743" y="371749"/>
                  <a:pt x="371748" y="633744"/>
                  <a:pt x="371748" y="956931"/>
                </a:cubicBezTo>
                <a:cubicBezTo>
                  <a:pt x="371748" y="997330"/>
                  <a:pt x="375842" y="1036772"/>
                  <a:pt x="383637" y="1074866"/>
                </a:cubicBezTo>
                <a:lnTo>
                  <a:pt x="399018" y="1124417"/>
                </a:lnTo>
                <a:lnTo>
                  <a:pt x="15570" y="1124417"/>
                </a:lnTo>
                <a:lnTo>
                  <a:pt x="4941" y="1054772"/>
                </a:lnTo>
                <a:cubicBezTo>
                  <a:pt x="1674" y="1022603"/>
                  <a:pt x="0" y="989962"/>
                  <a:pt x="0" y="956931"/>
                </a:cubicBezTo>
                <a:cubicBezTo>
                  <a:pt x="0" y="428433"/>
                  <a:pt x="428433" y="0"/>
                  <a:pt x="95693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1EE4237-1D2C-DEF8-2914-F565108CBB8A}"/>
              </a:ext>
            </a:extLst>
          </p:cNvPr>
          <p:cNvSpPr txBox="1"/>
          <p:nvPr/>
        </p:nvSpPr>
        <p:spPr>
          <a:xfrm>
            <a:off x="1600645" y="4564"/>
            <a:ext cx="70700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Back-End </a:t>
            </a:r>
            <a:r>
              <a:rPr lang="en-US" sz="4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Implemantation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3369A03-3F9E-E69D-E6AC-A3EC1EB7A349}"/>
              </a:ext>
            </a:extLst>
          </p:cNvPr>
          <p:cNvSpPr/>
          <p:nvPr/>
        </p:nvSpPr>
        <p:spPr>
          <a:xfrm>
            <a:off x="4571557" y="842624"/>
            <a:ext cx="3211909" cy="511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624DC2D0-6178-411E-47ED-49E9C5F06F4F}"/>
              </a:ext>
            </a:extLst>
          </p:cNvPr>
          <p:cNvSpPr/>
          <p:nvPr/>
        </p:nvSpPr>
        <p:spPr>
          <a:xfrm rot="10800000">
            <a:off x="-642827" y="-479377"/>
            <a:ext cx="2006010" cy="1729402"/>
          </a:xfrm>
          <a:custGeom>
            <a:avLst/>
            <a:gdLst>
              <a:gd name="connsiteX0" fmla="*/ 956931 w 1304261"/>
              <a:gd name="connsiteY0" fmla="*/ 0 h 1124417"/>
              <a:gd name="connsiteX1" fmla="*/ 1241493 w 1304261"/>
              <a:gd name="connsiteY1" fmla="*/ 43022 h 1124417"/>
              <a:gd name="connsiteX2" fmla="*/ 1304261 w 1304261"/>
              <a:gd name="connsiteY2" fmla="*/ 65995 h 1124417"/>
              <a:gd name="connsiteX3" fmla="*/ 1304261 w 1304261"/>
              <a:gd name="connsiteY3" fmla="*/ 488315 h 1124417"/>
              <a:gd name="connsiteX4" fmla="*/ 1284111 w 1304261"/>
              <a:gd name="connsiteY4" fmla="*/ 471689 h 1124417"/>
              <a:gd name="connsiteX5" fmla="*/ 956930 w 1304261"/>
              <a:gd name="connsiteY5" fmla="*/ 371749 h 1124417"/>
              <a:gd name="connsiteX6" fmla="*/ 371748 w 1304261"/>
              <a:gd name="connsiteY6" fmla="*/ 956931 h 1124417"/>
              <a:gd name="connsiteX7" fmla="*/ 383637 w 1304261"/>
              <a:gd name="connsiteY7" fmla="*/ 1074866 h 1124417"/>
              <a:gd name="connsiteX8" fmla="*/ 399018 w 1304261"/>
              <a:gd name="connsiteY8" fmla="*/ 1124417 h 1124417"/>
              <a:gd name="connsiteX9" fmla="*/ 15570 w 1304261"/>
              <a:gd name="connsiteY9" fmla="*/ 1124417 h 1124417"/>
              <a:gd name="connsiteX10" fmla="*/ 4941 w 1304261"/>
              <a:gd name="connsiteY10" fmla="*/ 1054772 h 1124417"/>
              <a:gd name="connsiteX11" fmla="*/ 0 w 1304261"/>
              <a:gd name="connsiteY11" fmla="*/ 956931 h 1124417"/>
              <a:gd name="connsiteX12" fmla="*/ 956931 w 1304261"/>
              <a:gd name="connsiteY12" fmla="*/ 0 h 112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4261" h="1124417">
                <a:moveTo>
                  <a:pt x="956931" y="0"/>
                </a:moveTo>
                <a:cubicBezTo>
                  <a:pt x="1056024" y="0"/>
                  <a:pt x="1151600" y="15062"/>
                  <a:pt x="1241493" y="43022"/>
                </a:cubicBezTo>
                <a:lnTo>
                  <a:pt x="1304261" y="65995"/>
                </a:lnTo>
                <a:lnTo>
                  <a:pt x="1304261" y="488315"/>
                </a:lnTo>
                <a:lnTo>
                  <a:pt x="1284111" y="471689"/>
                </a:lnTo>
                <a:cubicBezTo>
                  <a:pt x="1190715" y="408592"/>
                  <a:pt x="1078125" y="371749"/>
                  <a:pt x="956930" y="371749"/>
                </a:cubicBezTo>
                <a:cubicBezTo>
                  <a:pt x="633743" y="371749"/>
                  <a:pt x="371748" y="633744"/>
                  <a:pt x="371748" y="956931"/>
                </a:cubicBezTo>
                <a:cubicBezTo>
                  <a:pt x="371748" y="997330"/>
                  <a:pt x="375842" y="1036772"/>
                  <a:pt x="383637" y="1074866"/>
                </a:cubicBezTo>
                <a:lnTo>
                  <a:pt x="399018" y="1124417"/>
                </a:lnTo>
                <a:lnTo>
                  <a:pt x="15570" y="1124417"/>
                </a:lnTo>
                <a:lnTo>
                  <a:pt x="4941" y="1054772"/>
                </a:lnTo>
                <a:cubicBezTo>
                  <a:pt x="1674" y="1022603"/>
                  <a:pt x="0" y="989962"/>
                  <a:pt x="0" y="956931"/>
                </a:cubicBezTo>
                <a:cubicBezTo>
                  <a:pt x="0" y="428433"/>
                  <a:pt x="428433" y="0"/>
                  <a:pt x="95693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F3070B9-E42A-C296-5BC2-FBB3A4268E2E}"/>
              </a:ext>
            </a:extLst>
          </p:cNvPr>
          <p:cNvSpPr/>
          <p:nvPr/>
        </p:nvSpPr>
        <p:spPr>
          <a:xfrm>
            <a:off x="11844047" y="-18024"/>
            <a:ext cx="380113" cy="3801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08B0DC3E-7D48-1EED-860C-870D97C84AC8}"/>
              </a:ext>
            </a:extLst>
          </p:cNvPr>
          <p:cNvSpPr/>
          <p:nvPr/>
        </p:nvSpPr>
        <p:spPr>
          <a:xfrm>
            <a:off x="11206093" y="6316381"/>
            <a:ext cx="1275908" cy="698559"/>
          </a:xfrm>
          <a:custGeom>
            <a:avLst/>
            <a:gdLst>
              <a:gd name="connsiteX0" fmla="*/ 637954 w 1275908"/>
              <a:gd name="connsiteY0" fmla="*/ 0 h 698559"/>
              <a:gd name="connsiteX1" fmla="*/ 1275908 w 1275908"/>
              <a:gd name="connsiteY1" fmla="*/ 637954 h 698559"/>
              <a:gd name="connsiteX2" fmla="*/ 1269799 w 1275908"/>
              <a:gd name="connsiteY2" fmla="*/ 698559 h 698559"/>
              <a:gd name="connsiteX3" fmla="*/ 6110 w 1275908"/>
              <a:gd name="connsiteY3" fmla="*/ 698559 h 698559"/>
              <a:gd name="connsiteX4" fmla="*/ 0 w 1275908"/>
              <a:gd name="connsiteY4" fmla="*/ 637954 h 698559"/>
              <a:gd name="connsiteX5" fmla="*/ 637954 w 1275908"/>
              <a:gd name="connsiteY5" fmla="*/ 0 h 698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5908" h="698559">
                <a:moveTo>
                  <a:pt x="637954" y="0"/>
                </a:moveTo>
                <a:cubicBezTo>
                  <a:pt x="990286" y="0"/>
                  <a:pt x="1275908" y="285622"/>
                  <a:pt x="1275908" y="637954"/>
                </a:cubicBezTo>
                <a:lnTo>
                  <a:pt x="1269799" y="698559"/>
                </a:lnTo>
                <a:lnTo>
                  <a:pt x="6110" y="698559"/>
                </a:lnTo>
                <a:lnTo>
                  <a:pt x="0" y="637954"/>
                </a:lnTo>
                <a:cubicBezTo>
                  <a:pt x="0" y="285622"/>
                  <a:pt x="285622" y="0"/>
                  <a:pt x="6379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78">
            <a:extLst>
              <a:ext uri="{FF2B5EF4-FFF2-40B4-BE49-F238E27FC236}">
                <a16:creationId xmlns:a16="http://schemas.microsoft.com/office/drawing/2014/main" id="{452A6072-9790-7891-B663-4EA549F1474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408929" y="607157"/>
            <a:ext cx="549201" cy="533565"/>
          </a:xfrm>
          <a:custGeom>
            <a:avLst/>
            <a:gdLst>
              <a:gd name="T0" fmla="*/ 531681 w 241"/>
              <a:gd name="T1" fmla="*/ 0 h 234"/>
              <a:gd name="T2" fmla="*/ 315299 w 241"/>
              <a:gd name="T3" fmla="*/ 154442 h 234"/>
              <a:gd name="T4" fmla="*/ 315299 w 241"/>
              <a:gd name="T5" fmla="*/ 154442 h 234"/>
              <a:gd name="T6" fmla="*/ 80370 w 241"/>
              <a:gd name="T7" fmla="*/ 389195 h 234"/>
              <a:gd name="T8" fmla="*/ 6182 w 241"/>
              <a:gd name="T9" fmla="*/ 620858 h 234"/>
              <a:gd name="T10" fmla="*/ 80370 w 241"/>
              <a:gd name="T11" fmla="*/ 722790 h 234"/>
              <a:gd name="T12" fmla="*/ 296752 w 241"/>
              <a:gd name="T13" fmla="*/ 667191 h 234"/>
              <a:gd name="T14" fmla="*/ 680057 w 241"/>
              <a:gd name="T15" fmla="*/ 299618 h 234"/>
              <a:gd name="T16" fmla="*/ 361666 w 241"/>
              <a:gd name="T17" fmla="*/ 537459 h 234"/>
              <a:gd name="T18" fmla="*/ 559501 w 241"/>
              <a:gd name="T19" fmla="*/ 265641 h 234"/>
              <a:gd name="T20" fmla="*/ 537863 w 241"/>
              <a:gd name="T21" fmla="*/ 379928 h 234"/>
              <a:gd name="T22" fmla="*/ 361666 w 241"/>
              <a:gd name="T23" fmla="*/ 555992 h 234"/>
              <a:gd name="T24" fmla="*/ 333846 w 241"/>
              <a:gd name="T25" fmla="*/ 457149 h 234"/>
              <a:gd name="T26" fmla="*/ 259658 w 241"/>
              <a:gd name="T27" fmla="*/ 386106 h 234"/>
              <a:gd name="T28" fmla="*/ 522407 w 241"/>
              <a:gd name="T29" fmla="*/ 203864 h 234"/>
              <a:gd name="T30" fmla="*/ 333846 w 241"/>
              <a:gd name="T31" fmla="*/ 457149 h 234"/>
              <a:gd name="T32" fmla="*/ 173105 w 241"/>
              <a:gd name="T33" fmla="*/ 361395 h 234"/>
              <a:gd name="T34" fmla="*/ 451310 w 241"/>
              <a:gd name="T35" fmla="*/ 163709 h 234"/>
              <a:gd name="T36" fmla="*/ 95826 w 241"/>
              <a:gd name="T37" fmla="*/ 676457 h 234"/>
              <a:gd name="T38" fmla="*/ 46367 w 241"/>
              <a:gd name="T39" fmla="*/ 645569 h 234"/>
              <a:gd name="T40" fmla="*/ 71097 w 241"/>
              <a:gd name="T41" fmla="*/ 546726 h 234"/>
              <a:gd name="T42" fmla="*/ 179288 w 241"/>
              <a:gd name="T43" fmla="*/ 651747 h 234"/>
              <a:gd name="T44" fmla="*/ 200926 w 241"/>
              <a:gd name="T45" fmla="*/ 648658 h 234"/>
              <a:gd name="T46" fmla="*/ 80370 w 241"/>
              <a:gd name="T47" fmla="*/ 522015 h 234"/>
              <a:gd name="T48" fmla="*/ 111282 w 241"/>
              <a:gd name="T49" fmla="*/ 426261 h 234"/>
              <a:gd name="T50" fmla="*/ 293661 w 241"/>
              <a:gd name="T51" fmla="*/ 620858 h 234"/>
              <a:gd name="T52" fmla="*/ 200926 w 241"/>
              <a:gd name="T53" fmla="*/ 648658 h 234"/>
              <a:gd name="T54" fmla="*/ 612051 w 241"/>
              <a:gd name="T55" fmla="*/ 305796 h 234"/>
              <a:gd name="T56" fmla="*/ 553319 w 241"/>
              <a:gd name="T57" fmla="*/ 169887 h 234"/>
              <a:gd name="T58" fmla="*/ 457493 w 241"/>
              <a:gd name="T59" fmla="*/ 74132 h 234"/>
              <a:gd name="T60" fmla="*/ 633689 w 241"/>
              <a:gd name="T61" fmla="*/ 92665 h 234"/>
              <a:gd name="T62" fmla="*/ 649145 w 241"/>
              <a:gd name="T63" fmla="*/ 265641 h 23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41" h="234">
                <a:moveTo>
                  <a:pt x="215" y="19"/>
                </a:moveTo>
                <a:cubicBezTo>
                  <a:pt x="203" y="7"/>
                  <a:pt x="187" y="0"/>
                  <a:pt x="172" y="0"/>
                </a:cubicBezTo>
                <a:cubicBezTo>
                  <a:pt x="159" y="0"/>
                  <a:pt x="146" y="5"/>
                  <a:pt x="138" y="14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26" y="126"/>
                  <a:pt x="26" y="126"/>
                  <a:pt x="26" y="126"/>
                </a:cubicBezTo>
                <a:cubicBezTo>
                  <a:pt x="23" y="130"/>
                  <a:pt x="20" y="134"/>
                  <a:pt x="19" y="139"/>
                </a:cubicBezTo>
                <a:cubicBezTo>
                  <a:pt x="2" y="201"/>
                  <a:pt x="2" y="201"/>
                  <a:pt x="2" y="201"/>
                </a:cubicBezTo>
                <a:cubicBezTo>
                  <a:pt x="2" y="201"/>
                  <a:pt x="0" y="206"/>
                  <a:pt x="0" y="209"/>
                </a:cubicBezTo>
                <a:cubicBezTo>
                  <a:pt x="0" y="223"/>
                  <a:pt x="12" y="234"/>
                  <a:pt x="26" y="234"/>
                </a:cubicBezTo>
                <a:cubicBezTo>
                  <a:pt x="29" y="234"/>
                  <a:pt x="34" y="233"/>
                  <a:pt x="34" y="233"/>
                </a:cubicBezTo>
                <a:cubicBezTo>
                  <a:pt x="96" y="216"/>
                  <a:pt x="96" y="216"/>
                  <a:pt x="96" y="216"/>
                </a:cubicBezTo>
                <a:cubicBezTo>
                  <a:pt x="101" y="215"/>
                  <a:pt x="105" y="213"/>
                  <a:pt x="109" y="209"/>
                </a:cubicBezTo>
                <a:cubicBezTo>
                  <a:pt x="220" y="97"/>
                  <a:pt x="220" y="97"/>
                  <a:pt x="220" y="97"/>
                </a:cubicBezTo>
                <a:cubicBezTo>
                  <a:pt x="241" y="76"/>
                  <a:pt x="238" y="42"/>
                  <a:pt x="215" y="19"/>
                </a:cubicBezTo>
                <a:close/>
                <a:moveTo>
                  <a:pt x="117" y="174"/>
                </a:moveTo>
                <a:cubicBezTo>
                  <a:pt x="117" y="168"/>
                  <a:pt x="115" y="161"/>
                  <a:pt x="112" y="155"/>
                </a:cubicBezTo>
                <a:cubicBezTo>
                  <a:pt x="181" y="86"/>
                  <a:pt x="181" y="86"/>
                  <a:pt x="181" y="86"/>
                </a:cubicBezTo>
                <a:cubicBezTo>
                  <a:pt x="185" y="99"/>
                  <a:pt x="183" y="113"/>
                  <a:pt x="174" y="123"/>
                </a:cubicBezTo>
                <a:cubicBezTo>
                  <a:pt x="174" y="123"/>
                  <a:pt x="174" y="123"/>
                  <a:pt x="174" y="123"/>
                </a:cubicBezTo>
                <a:cubicBezTo>
                  <a:pt x="174" y="123"/>
                  <a:pt x="174" y="123"/>
                  <a:pt x="174" y="123"/>
                </a:cubicBezTo>
                <a:cubicBezTo>
                  <a:pt x="117" y="180"/>
                  <a:pt x="117" y="180"/>
                  <a:pt x="117" y="180"/>
                </a:cubicBezTo>
                <a:cubicBezTo>
                  <a:pt x="117" y="178"/>
                  <a:pt x="118" y="176"/>
                  <a:pt x="117" y="174"/>
                </a:cubicBezTo>
                <a:close/>
                <a:moveTo>
                  <a:pt x="108" y="148"/>
                </a:moveTo>
                <a:cubicBezTo>
                  <a:pt x="106" y="144"/>
                  <a:pt x="103" y="140"/>
                  <a:pt x="99" y="136"/>
                </a:cubicBezTo>
                <a:cubicBezTo>
                  <a:pt x="94" y="131"/>
                  <a:pt x="89" y="128"/>
                  <a:pt x="84" y="125"/>
                </a:cubicBezTo>
                <a:cubicBezTo>
                  <a:pt x="154" y="55"/>
                  <a:pt x="154" y="55"/>
                  <a:pt x="154" y="55"/>
                </a:cubicBezTo>
                <a:cubicBezTo>
                  <a:pt x="159" y="58"/>
                  <a:pt x="164" y="61"/>
                  <a:pt x="169" y="66"/>
                </a:cubicBezTo>
                <a:cubicBezTo>
                  <a:pt x="173" y="70"/>
                  <a:pt x="176" y="74"/>
                  <a:pt x="178" y="79"/>
                </a:cubicBezTo>
                <a:lnTo>
                  <a:pt x="108" y="148"/>
                </a:lnTo>
                <a:close/>
                <a:moveTo>
                  <a:pt x="77" y="121"/>
                </a:moveTo>
                <a:cubicBezTo>
                  <a:pt x="70" y="119"/>
                  <a:pt x="63" y="117"/>
                  <a:pt x="56" y="117"/>
                </a:cubicBezTo>
                <a:cubicBezTo>
                  <a:pt x="112" y="60"/>
                  <a:pt x="112" y="60"/>
                  <a:pt x="112" y="60"/>
                </a:cubicBezTo>
                <a:cubicBezTo>
                  <a:pt x="121" y="52"/>
                  <a:pt x="133" y="50"/>
                  <a:pt x="146" y="53"/>
                </a:cubicBezTo>
                <a:lnTo>
                  <a:pt x="77" y="121"/>
                </a:lnTo>
                <a:close/>
                <a:moveTo>
                  <a:pt x="31" y="219"/>
                </a:moveTo>
                <a:cubicBezTo>
                  <a:pt x="30" y="219"/>
                  <a:pt x="28" y="219"/>
                  <a:pt x="26" y="220"/>
                </a:cubicBezTo>
                <a:cubicBezTo>
                  <a:pt x="20" y="219"/>
                  <a:pt x="15" y="215"/>
                  <a:pt x="15" y="209"/>
                </a:cubicBezTo>
                <a:cubicBezTo>
                  <a:pt x="15" y="207"/>
                  <a:pt x="16" y="205"/>
                  <a:pt x="16" y="204"/>
                </a:cubicBezTo>
                <a:cubicBezTo>
                  <a:pt x="23" y="177"/>
                  <a:pt x="23" y="177"/>
                  <a:pt x="23" y="177"/>
                </a:cubicBezTo>
                <a:cubicBezTo>
                  <a:pt x="32" y="176"/>
                  <a:pt x="41" y="180"/>
                  <a:pt x="48" y="187"/>
                </a:cubicBezTo>
                <a:cubicBezTo>
                  <a:pt x="55" y="194"/>
                  <a:pt x="58" y="203"/>
                  <a:pt x="58" y="211"/>
                </a:cubicBezTo>
                <a:lnTo>
                  <a:pt x="31" y="219"/>
                </a:lnTo>
                <a:close/>
                <a:moveTo>
                  <a:pt x="65" y="210"/>
                </a:moveTo>
                <a:cubicBezTo>
                  <a:pt x="65" y="200"/>
                  <a:pt x="61" y="190"/>
                  <a:pt x="53" y="182"/>
                </a:cubicBezTo>
                <a:cubicBezTo>
                  <a:pt x="45" y="174"/>
                  <a:pt x="35" y="170"/>
                  <a:pt x="26" y="169"/>
                </a:cubicBezTo>
                <a:cubicBezTo>
                  <a:pt x="33" y="143"/>
                  <a:pt x="33" y="143"/>
                  <a:pt x="33" y="143"/>
                </a:cubicBezTo>
                <a:cubicBezTo>
                  <a:pt x="33" y="141"/>
                  <a:pt x="34" y="139"/>
                  <a:pt x="36" y="138"/>
                </a:cubicBezTo>
                <a:cubicBezTo>
                  <a:pt x="50" y="127"/>
                  <a:pt x="73" y="130"/>
                  <a:pt x="88" y="146"/>
                </a:cubicBezTo>
                <a:cubicBezTo>
                  <a:pt x="105" y="163"/>
                  <a:pt x="108" y="187"/>
                  <a:pt x="95" y="201"/>
                </a:cubicBezTo>
                <a:cubicBezTo>
                  <a:pt x="94" y="202"/>
                  <a:pt x="93" y="202"/>
                  <a:pt x="92" y="202"/>
                </a:cubicBezTo>
                <a:lnTo>
                  <a:pt x="65" y="210"/>
                </a:lnTo>
                <a:close/>
                <a:moveTo>
                  <a:pt x="210" y="86"/>
                </a:moveTo>
                <a:cubicBezTo>
                  <a:pt x="198" y="99"/>
                  <a:pt x="198" y="99"/>
                  <a:pt x="198" y="99"/>
                </a:cubicBezTo>
                <a:cubicBezTo>
                  <a:pt x="198" y="97"/>
                  <a:pt x="198" y="96"/>
                  <a:pt x="198" y="94"/>
                </a:cubicBezTo>
                <a:cubicBezTo>
                  <a:pt x="196" y="80"/>
                  <a:pt x="190" y="66"/>
                  <a:pt x="179" y="55"/>
                </a:cubicBezTo>
                <a:cubicBezTo>
                  <a:pt x="167" y="44"/>
                  <a:pt x="151" y="37"/>
                  <a:pt x="136" y="37"/>
                </a:cubicBezTo>
                <a:cubicBezTo>
                  <a:pt x="148" y="24"/>
                  <a:pt x="148" y="24"/>
                  <a:pt x="148" y="24"/>
                </a:cubicBezTo>
                <a:cubicBezTo>
                  <a:pt x="154" y="18"/>
                  <a:pt x="162" y="15"/>
                  <a:pt x="172" y="15"/>
                </a:cubicBezTo>
                <a:cubicBezTo>
                  <a:pt x="183" y="15"/>
                  <a:pt x="196" y="20"/>
                  <a:pt x="205" y="30"/>
                </a:cubicBezTo>
                <a:cubicBezTo>
                  <a:pt x="214" y="38"/>
                  <a:pt x="219" y="49"/>
                  <a:pt x="219" y="60"/>
                </a:cubicBezTo>
                <a:cubicBezTo>
                  <a:pt x="220" y="70"/>
                  <a:pt x="217" y="80"/>
                  <a:pt x="210" y="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s-MX"/>
          </a:p>
        </p:txBody>
      </p:sp>
      <p:sp>
        <p:nvSpPr>
          <p:cNvPr id="6" name="Rectangle 5"/>
          <p:cNvSpPr/>
          <p:nvPr/>
        </p:nvSpPr>
        <p:spPr>
          <a:xfrm>
            <a:off x="-974732" y="-1306079"/>
            <a:ext cx="14020800" cy="12880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4ABC36F-66C5-BD9B-B4A5-C5C585BBF0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08"/>
          <a:stretch/>
        </p:blipFill>
        <p:spPr>
          <a:xfrm>
            <a:off x="1263747" y="1318645"/>
            <a:ext cx="9664505" cy="447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842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81803">
        <p159:morph option="byObject"/>
      </p:transition>
    </mc:Choice>
    <mc:Fallback xmlns="">
      <p:transition spd="slow" advClick="0" advTm="81803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Oval 63">
            <a:extLst>
              <a:ext uri="{FF2B5EF4-FFF2-40B4-BE49-F238E27FC236}">
                <a16:creationId xmlns:a16="http://schemas.microsoft.com/office/drawing/2014/main" id="{BE4E355D-ED2D-49F6-D120-64E0C8CC687A}"/>
              </a:ext>
            </a:extLst>
          </p:cNvPr>
          <p:cNvSpPr/>
          <p:nvPr/>
        </p:nvSpPr>
        <p:spPr>
          <a:xfrm>
            <a:off x="170122" y="4213152"/>
            <a:ext cx="380113" cy="3801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90BEF28B-A4E9-9516-D636-F7543A96827D}"/>
              </a:ext>
            </a:extLst>
          </p:cNvPr>
          <p:cNvSpPr/>
          <p:nvPr/>
        </p:nvSpPr>
        <p:spPr>
          <a:xfrm rot="5400000">
            <a:off x="-739984" y="5495139"/>
            <a:ext cx="2006010" cy="1729402"/>
          </a:xfrm>
          <a:custGeom>
            <a:avLst/>
            <a:gdLst>
              <a:gd name="connsiteX0" fmla="*/ 956931 w 1304261"/>
              <a:gd name="connsiteY0" fmla="*/ 0 h 1124417"/>
              <a:gd name="connsiteX1" fmla="*/ 1241493 w 1304261"/>
              <a:gd name="connsiteY1" fmla="*/ 43022 h 1124417"/>
              <a:gd name="connsiteX2" fmla="*/ 1304261 w 1304261"/>
              <a:gd name="connsiteY2" fmla="*/ 65995 h 1124417"/>
              <a:gd name="connsiteX3" fmla="*/ 1304261 w 1304261"/>
              <a:gd name="connsiteY3" fmla="*/ 488315 h 1124417"/>
              <a:gd name="connsiteX4" fmla="*/ 1284111 w 1304261"/>
              <a:gd name="connsiteY4" fmla="*/ 471689 h 1124417"/>
              <a:gd name="connsiteX5" fmla="*/ 956930 w 1304261"/>
              <a:gd name="connsiteY5" fmla="*/ 371749 h 1124417"/>
              <a:gd name="connsiteX6" fmla="*/ 371748 w 1304261"/>
              <a:gd name="connsiteY6" fmla="*/ 956931 h 1124417"/>
              <a:gd name="connsiteX7" fmla="*/ 383637 w 1304261"/>
              <a:gd name="connsiteY7" fmla="*/ 1074866 h 1124417"/>
              <a:gd name="connsiteX8" fmla="*/ 399018 w 1304261"/>
              <a:gd name="connsiteY8" fmla="*/ 1124417 h 1124417"/>
              <a:gd name="connsiteX9" fmla="*/ 15570 w 1304261"/>
              <a:gd name="connsiteY9" fmla="*/ 1124417 h 1124417"/>
              <a:gd name="connsiteX10" fmla="*/ 4941 w 1304261"/>
              <a:gd name="connsiteY10" fmla="*/ 1054772 h 1124417"/>
              <a:gd name="connsiteX11" fmla="*/ 0 w 1304261"/>
              <a:gd name="connsiteY11" fmla="*/ 956931 h 1124417"/>
              <a:gd name="connsiteX12" fmla="*/ 956931 w 1304261"/>
              <a:gd name="connsiteY12" fmla="*/ 0 h 112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4261" h="1124417">
                <a:moveTo>
                  <a:pt x="956931" y="0"/>
                </a:moveTo>
                <a:cubicBezTo>
                  <a:pt x="1056024" y="0"/>
                  <a:pt x="1151600" y="15062"/>
                  <a:pt x="1241493" y="43022"/>
                </a:cubicBezTo>
                <a:lnTo>
                  <a:pt x="1304261" y="65995"/>
                </a:lnTo>
                <a:lnTo>
                  <a:pt x="1304261" y="488315"/>
                </a:lnTo>
                <a:lnTo>
                  <a:pt x="1284111" y="471689"/>
                </a:lnTo>
                <a:cubicBezTo>
                  <a:pt x="1190715" y="408592"/>
                  <a:pt x="1078125" y="371749"/>
                  <a:pt x="956930" y="371749"/>
                </a:cubicBezTo>
                <a:cubicBezTo>
                  <a:pt x="633743" y="371749"/>
                  <a:pt x="371748" y="633744"/>
                  <a:pt x="371748" y="956931"/>
                </a:cubicBezTo>
                <a:cubicBezTo>
                  <a:pt x="371748" y="997330"/>
                  <a:pt x="375842" y="1036772"/>
                  <a:pt x="383637" y="1074866"/>
                </a:cubicBezTo>
                <a:lnTo>
                  <a:pt x="399018" y="1124417"/>
                </a:lnTo>
                <a:lnTo>
                  <a:pt x="15570" y="1124417"/>
                </a:lnTo>
                <a:lnTo>
                  <a:pt x="4941" y="1054772"/>
                </a:lnTo>
                <a:cubicBezTo>
                  <a:pt x="1674" y="1022603"/>
                  <a:pt x="0" y="989962"/>
                  <a:pt x="0" y="956931"/>
                </a:cubicBezTo>
                <a:cubicBezTo>
                  <a:pt x="0" y="428433"/>
                  <a:pt x="428433" y="0"/>
                  <a:pt x="95693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1EE4237-1D2C-DEF8-2914-F565108CBB8A}"/>
              </a:ext>
            </a:extLst>
          </p:cNvPr>
          <p:cNvSpPr txBox="1"/>
          <p:nvPr/>
        </p:nvSpPr>
        <p:spPr>
          <a:xfrm>
            <a:off x="1600645" y="4564"/>
            <a:ext cx="70700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Back-End </a:t>
            </a:r>
            <a:r>
              <a:rPr lang="en-US" sz="4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Implemantation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3369A03-3F9E-E69D-E6AC-A3EC1EB7A349}"/>
              </a:ext>
            </a:extLst>
          </p:cNvPr>
          <p:cNvSpPr/>
          <p:nvPr/>
        </p:nvSpPr>
        <p:spPr>
          <a:xfrm>
            <a:off x="4571557" y="842624"/>
            <a:ext cx="3211909" cy="511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624DC2D0-6178-411E-47ED-49E9C5F06F4F}"/>
              </a:ext>
            </a:extLst>
          </p:cNvPr>
          <p:cNvSpPr/>
          <p:nvPr/>
        </p:nvSpPr>
        <p:spPr>
          <a:xfrm rot="10800000">
            <a:off x="-642827" y="-479377"/>
            <a:ext cx="2006010" cy="1729402"/>
          </a:xfrm>
          <a:custGeom>
            <a:avLst/>
            <a:gdLst>
              <a:gd name="connsiteX0" fmla="*/ 956931 w 1304261"/>
              <a:gd name="connsiteY0" fmla="*/ 0 h 1124417"/>
              <a:gd name="connsiteX1" fmla="*/ 1241493 w 1304261"/>
              <a:gd name="connsiteY1" fmla="*/ 43022 h 1124417"/>
              <a:gd name="connsiteX2" fmla="*/ 1304261 w 1304261"/>
              <a:gd name="connsiteY2" fmla="*/ 65995 h 1124417"/>
              <a:gd name="connsiteX3" fmla="*/ 1304261 w 1304261"/>
              <a:gd name="connsiteY3" fmla="*/ 488315 h 1124417"/>
              <a:gd name="connsiteX4" fmla="*/ 1284111 w 1304261"/>
              <a:gd name="connsiteY4" fmla="*/ 471689 h 1124417"/>
              <a:gd name="connsiteX5" fmla="*/ 956930 w 1304261"/>
              <a:gd name="connsiteY5" fmla="*/ 371749 h 1124417"/>
              <a:gd name="connsiteX6" fmla="*/ 371748 w 1304261"/>
              <a:gd name="connsiteY6" fmla="*/ 956931 h 1124417"/>
              <a:gd name="connsiteX7" fmla="*/ 383637 w 1304261"/>
              <a:gd name="connsiteY7" fmla="*/ 1074866 h 1124417"/>
              <a:gd name="connsiteX8" fmla="*/ 399018 w 1304261"/>
              <a:gd name="connsiteY8" fmla="*/ 1124417 h 1124417"/>
              <a:gd name="connsiteX9" fmla="*/ 15570 w 1304261"/>
              <a:gd name="connsiteY9" fmla="*/ 1124417 h 1124417"/>
              <a:gd name="connsiteX10" fmla="*/ 4941 w 1304261"/>
              <a:gd name="connsiteY10" fmla="*/ 1054772 h 1124417"/>
              <a:gd name="connsiteX11" fmla="*/ 0 w 1304261"/>
              <a:gd name="connsiteY11" fmla="*/ 956931 h 1124417"/>
              <a:gd name="connsiteX12" fmla="*/ 956931 w 1304261"/>
              <a:gd name="connsiteY12" fmla="*/ 0 h 112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4261" h="1124417">
                <a:moveTo>
                  <a:pt x="956931" y="0"/>
                </a:moveTo>
                <a:cubicBezTo>
                  <a:pt x="1056024" y="0"/>
                  <a:pt x="1151600" y="15062"/>
                  <a:pt x="1241493" y="43022"/>
                </a:cubicBezTo>
                <a:lnTo>
                  <a:pt x="1304261" y="65995"/>
                </a:lnTo>
                <a:lnTo>
                  <a:pt x="1304261" y="488315"/>
                </a:lnTo>
                <a:lnTo>
                  <a:pt x="1284111" y="471689"/>
                </a:lnTo>
                <a:cubicBezTo>
                  <a:pt x="1190715" y="408592"/>
                  <a:pt x="1078125" y="371749"/>
                  <a:pt x="956930" y="371749"/>
                </a:cubicBezTo>
                <a:cubicBezTo>
                  <a:pt x="633743" y="371749"/>
                  <a:pt x="371748" y="633744"/>
                  <a:pt x="371748" y="956931"/>
                </a:cubicBezTo>
                <a:cubicBezTo>
                  <a:pt x="371748" y="997330"/>
                  <a:pt x="375842" y="1036772"/>
                  <a:pt x="383637" y="1074866"/>
                </a:cubicBezTo>
                <a:lnTo>
                  <a:pt x="399018" y="1124417"/>
                </a:lnTo>
                <a:lnTo>
                  <a:pt x="15570" y="1124417"/>
                </a:lnTo>
                <a:lnTo>
                  <a:pt x="4941" y="1054772"/>
                </a:lnTo>
                <a:cubicBezTo>
                  <a:pt x="1674" y="1022603"/>
                  <a:pt x="0" y="989962"/>
                  <a:pt x="0" y="956931"/>
                </a:cubicBezTo>
                <a:cubicBezTo>
                  <a:pt x="0" y="428433"/>
                  <a:pt x="428433" y="0"/>
                  <a:pt x="95693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F3070B9-E42A-C296-5BC2-FBB3A4268E2E}"/>
              </a:ext>
            </a:extLst>
          </p:cNvPr>
          <p:cNvSpPr/>
          <p:nvPr/>
        </p:nvSpPr>
        <p:spPr>
          <a:xfrm>
            <a:off x="11844047" y="-18024"/>
            <a:ext cx="380113" cy="3801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08B0DC3E-7D48-1EED-860C-870D97C84AC8}"/>
              </a:ext>
            </a:extLst>
          </p:cNvPr>
          <p:cNvSpPr/>
          <p:nvPr/>
        </p:nvSpPr>
        <p:spPr>
          <a:xfrm>
            <a:off x="11206093" y="6316381"/>
            <a:ext cx="1275908" cy="698559"/>
          </a:xfrm>
          <a:custGeom>
            <a:avLst/>
            <a:gdLst>
              <a:gd name="connsiteX0" fmla="*/ 637954 w 1275908"/>
              <a:gd name="connsiteY0" fmla="*/ 0 h 698559"/>
              <a:gd name="connsiteX1" fmla="*/ 1275908 w 1275908"/>
              <a:gd name="connsiteY1" fmla="*/ 637954 h 698559"/>
              <a:gd name="connsiteX2" fmla="*/ 1269799 w 1275908"/>
              <a:gd name="connsiteY2" fmla="*/ 698559 h 698559"/>
              <a:gd name="connsiteX3" fmla="*/ 6110 w 1275908"/>
              <a:gd name="connsiteY3" fmla="*/ 698559 h 698559"/>
              <a:gd name="connsiteX4" fmla="*/ 0 w 1275908"/>
              <a:gd name="connsiteY4" fmla="*/ 637954 h 698559"/>
              <a:gd name="connsiteX5" fmla="*/ 637954 w 1275908"/>
              <a:gd name="connsiteY5" fmla="*/ 0 h 698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5908" h="698559">
                <a:moveTo>
                  <a:pt x="637954" y="0"/>
                </a:moveTo>
                <a:cubicBezTo>
                  <a:pt x="990286" y="0"/>
                  <a:pt x="1275908" y="285622"/>
                  <a:pt x="1275908" y="637954"/>
                </a:cubicBezTo>
                <a:lnTo>
                  <a:pt x="1269799" y="698559"/>
                </a:lnTo>
                <a:lnTo>
                  <a:pt x="6110" y="698559"/>
                </a:lnTo>
                <a:lnTo>
                  <a:pt x="0" y="637954"/>
                </a:lnTo>
                <a:cubicBezTo>
                  <a:pt x="0" y="285622"/>
                  <a:pt x="285622" y="0"/>
                  <a:pt x="6379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78">
            <a:extLst>
              <a:ext uri="{FF2B5EF4-FFF2-40B4-BE49-F238E27FC236}">
                <a16:creationId xmlns:a16="http://schemas.microsoft.com/office/drawing/2014/main" id="{452A6072-9790-7891-B663-4EA549F1474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408929" y="607157"/>
            <a:ext cx="549201" cy="533565"/>
          </a:xfrm>
          <a:custGeom>
            <a:avLst/>
            <a:gdLst>
              <a:gd name="T0" fmla="*/ 531681 w 241"/>
              <a:gd name="T1" fmla="*/ 0 h 234"/>
              <a:gd name="T2" fmla="*/ 315299 w 241"/>
              <a:gd name="T3" fmla="*/ 154442 h 234"/>
              <a:gd name="T4" fmla="*/ 315299 w 241"/>
              <a:gd name="T5" fmla="*/ 154442 h 234"/>
              <a:gd name="T6" fmla="*/ 80370 w 241"/>
              <a:gd name="T7" fmla="*/ 389195 h 234"/>
              <a:gd name="T8" fmla="*/ 6182 w 241"/>
              <a:gd name="T9" fmla="*/ 620858 h 234"/>
              <a:gd name="T10" fmla="*/ 80370 w 241"/>
              <a:gd name="T11" fmla="*/ 722790 h 234"/>
              <a:gd name="T12" fmla="*/ 296752 w 241"/>
              <a:gd name="T13" fmla="*/ 667191 h 234"/>
              <a:gd name="T14" fmla="*/ 680057 w 241"/>
              <a:gd name="T15" fmla="*/ 299618 h 234"/>
              <a:gd name="T16" fmla="*/ 361666 w 241"/>
              <a:gd name="T17" fmla="*/ 537459 h 234"/>
              <a:gd name="T18" fmla="*/ 559501 w 241"/>
              <a:gd name="T19" fmla="*/ 265641 h 234"/>
              <a:gd name="T20" fmla="*/ 537863 w 241"/>
              <a:gd name="T21" fmla="*/ 379928 h 234"/>
              <a:gd name="T22" fmla="*/ 361666 w 241"/>
              <a:gd name="T23" fmla="*/ 555992 h 234"/>
              <a:gd name="T24" fmla="*/ 333846 w 241"/>
              <a:gd name="T25" fmla="*/ 457149 h 234"/>
              <a:gd name="T26" fmla="*/ 259658 w 241"/>
              <a:gd name="T27" fmla="*/ 386106 h 234"/>
              <a:gd name="T28" fmla="*/ 522407 w 241"/>
              <a:gd name="T29" fmla="*/ 203864 h 234"/>
              <a:gd name="T30" fmla="*/ 333846 w 241"/>
              <a:gd name="T31" fmla="*/ 457149 h 234"/>
              <a:gd name="T32" fmla="*/ 173105 w 241"/>
              <a:gd name="T33" fmla="*/ 361395 h 234"/>
              <a:gd name="T34" fmla="*/ 451310 w 241"/>
              <a:gd name="T35" fmla="*/ 163709 h 234"/>
              <a:gd name="T36" fmla="*/ 95826 w 241"/>
              <a:gd name="T37" fmla="*/ 676457 h 234"/>
              <a:gd name="T38" fmla="*/ 46367 w 241"/>
              <a:gd name="T39" fmla="*/ 645569 h 234"/>
              <a:gd name="T40" fmla="*/ 71097 w 241"/>
              <a:gd name="T41" fmla="*/ 546726 h 234"/>
              <a:gd name="T42" fmla="*/ 179288 w 241"/>
              <a:gd name="T43" fmla="*/ 651747 h 234"/>
              <a:gd name="T44" fmla="*/ 200926 w 241"/>
              <a:gd name="T45" fmla="*/ 648658 h 234"/>
              <a:gd name="T46" fmla="*/ 80370 w 241"/>
              <a:gd name="T47" fmla="*/ 522015 h 234"/>
              <a:gd name="T48" fmla="*/ 111282 w 241"/>
              <a:gd name="T49" fmla="*/ 426261 h 234"/>
              <a:gd name="T50" fmla="*/ 293661 w 241"/>
              <a:gd name="T51" fmla="*/ 620858 h 234"/>
              <a:gd name="T52" fmla="*/ 200926 w 241"/>
              <a:gd name="T53" fmla="*/ 648658 h 234"/>
              <a:gd name="T54" fmla="*/ 612051 w 241"/>
              <a:gd name="T55" fmla="*/ 305796 h 234"/>
              <a:gd name="T56" fmla="*/ 553319 w 241"/>
              <a:gd name="T57" fmla="*/ 169887 h 234"/>
              <a:gd name="T58" fmla="*/ 457493 w 241"/>
              <a:gd name="T59" fmla="*/ 74132 h 234"/>
              <a:gd name="T60" fmla="*/ 633689 w 241"/>
              <a:gd name="T61" fmla="*/ 92665 h 234"/>
              <a:gd name="T62" fmla="*/ 649145 w 241"/>
              <a:gd name="T63" fmla="*/ 265641 h 23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41" h="234">
                <a:moveTo>
                  <a:pt x="215" y="19"/>
                </a:moveTo>
                <a:cubicBezTo>
                  <a:pt x="203" y="7"/>
                  <a:pt x="187" y="0"/>
                  <a:pt x="172" y="0"/>
                </a:cubicBezTo>
                <a:cubicBezTo>
                  <a:pt x="159" y="0"/>
                  <a:pt x="146" y="5"/>
                  <a:pt x="138" y="14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26" y="126"/>
                  <a:pt x="26" y="126"/>
                  <a:pt x="26" y="126"/>
                </a:cubicBezTo>
                <a:cubicBezTo>
                  <a:pt x="23" y="130"/>
                  <a:pt x="20" y="134"/>
                  <a:pt x="19" y="139"/>
                </a:cubicBezTo>
                <a:cubicBezTo>
                  <a:pt x="2" y="201"/>
                  <a:pt x="2" y="201"/>
                  <a:pt x="2" y="201"/>
                </a:cubicBezTo>
                <a:cubicBezTo>
                  <a:pt x="2" y="201"/>
                  <a:pt x="0" y="206"/>
                  <a:pt x="0" y="209"/>
                </a:cubicBezTo>
                <a:cubicBezTo>
                  <a:pt x="0" y="223"/>
                  <a:pt x="12" y="234"/>
                  <a:pt x="26" y="234"/>
                </a:cubicBezTo>
                <a:cubicBezTo>
                  <a:pt x="29" y="234"/>
                  <a:pt x="34" y="233"/>
                  <a:pt x="34" y="233"/>
                </a:cubicBezTo>
                <a:cubicBezTo>
                  <a:pt x="96" y="216"/>
                  <a:pt x="96" y="216"/>
                  <a:pt x="96" y="216"/>
                </a:cubicBezTo>
                <a:cubicBezTo>
                  <a:pt x="101" y="215"/>
                  <a:pt x="105" y="213"/>
                  <a:pt x="109" y="209"/>
                </a:cubicBezTo>
                <a:cubicBezTo>
                  <a:pt x="220" y="97"/>
                  <a:pt x="220" y="97"/>
                  <a:pt x="220" y="97"/>
                </a:cubicBezTo>
                <a:cubicBezTo>
                  <a:pt x="241" y="76"/>
                  <a:pt x="238" y="42"/>
                  <a:pt x="215" y="19"/>
                </a:cubicBezTo>
                <a:close/>
                <a:moveTo>
                  <a:pt x="117" y="174"/>
                </a:moveTo>
                <a:cubicBezTo>
                  <a:pt x="117" y="168"/>
                  <a:pt x="115" y="161"/>
                  <a:pt x="112" y="155"/>
                </a:cubicBezTo>
                <a:cubicBezTo>
                  <a:pt x="181" y="86"/>
                  <a:pt x="181" y="86"/>
                  <a:pt x="181" y="86"/>
                </a:cubicBezTo>
                <a:cubicBezTo>
                  <a:pt x="185" y="99"/>
                  <a:pt x="183" y="113"/>
                  <a:pt x="174" y="123"/>
                </a:cubicBezTo>
                <a:cubicBezTo>
                  <a:pt x="174" y="123"/>
                  <a:pt x="174" y="123"/>
                  <a:pt x="174" y="123"/>
                </a:cubicBezTo>
                <a:cubicBezTo>
                  <a:pt x="174" y="123"/>
                  <a:pt x="174" y="123"/>
                  <a:pt x="174" y="123"/>
                </a:cubicBezTo>
                <a:cubicBezTo>
                  <a:pt x="117" y="180"/>
                  <a:pt x="117" y="180"/>
                  <a:pt x="117" y="180"/>
                </a:cubicBezTo>
                <a:cubicBezTo>
                  <a:pt x="117" y="178"/>
                  <a:pt x="118" y="176"/>
                  <a:pt x="117" y="174"/>
                </a:cubicBezTo>
                <a:close/>
                <a:moveTo>
                  <a:pt x="108" y="148"/>
                </a:moveTo>
                <a:cubicBezTo>
                  <a:pt x="106" y="144"/>
                  <a:pt x="103" y="140"/>
                  <a:pt x="99" y="136"/>
                </a:cubicBezTo>
                <a:cubicBezTo>
                  <a:pt x="94" y="131"/>
                  <a:pt x="89" y="128"/>
                  <a:pt x="84" y="125"/>
                </a:cubicBezTo>
                <a:cubicBezTo>
                  <a:pt x="154" y="55"/>
                  <a:pt x="154" y="55"/>
                  <a:pt x="154" y="55"/>
                </a:cubicBezTo>
                <a:cubicBezTo>
                  <a:pt x="159" y="58"/>
                  <a:pt x="164" y="61"/>
                  <a:pt x="169" y="66"/>
                </a:cubicBezTo>
                <a:cubicBezTo>
                  <a:pt x="173" y="70"/>
                  <a:pt x="176" y="74"/>
                  <a:pt x="178" y="79"/>
                </a:cubicBezTo>
                <a:lnTo>
                  <a:pt x="108" y="148"/>
                </a:lnTo>
                <a:close/>
                <a:moveTo>
                  <a:pt x="77" y="121"/>
                </a:moveTo>
                <a:cubicBezTo>
                  <a:pt x="70" y="119"/>
                  <a:pt x="63" y="117"/>
                  <a:pt x="56" y="117"/>
                </a:cubicBezTo>
                <a:cubicBezTo>
                  <a:pt x="112" y="60"/>
                  <a:pt x="112" y="60"/>
                  <a:pt x="112" y="60"/>
                </a:cubicBezTo>
                <a:cubicBezTo>
                  <a:pt x="121" y="52"/>
                  <a:pt x="133" y="50"/>
                  <a:pt x="146" y="53"/>
                </a:cubicBezTo>
                <a:lnTo>
                  <a:pt x="77" y="121"/>
                </a:lnTo>
                <a:close/>
                <a:moveTo>
                  <a:pt x="31" y="219"/>
                </a:moveTo>
                <a:cubicBezTo>
                  <a:pt x="30" y="219"/>
                  <a:pt x="28" y="219"/>
                  <a:pt x="26" y="220"/>
                </a:cubicBezTo>
                <a:cubicBezTo>
                  <a:pt x="20" y="219"/>
                  <a:pt x="15" y="215"/>
                  <a:pt x="15" y="209"/>
                </a:cubicBezTo>
                <a:cubicBezTo>
                  <a:pt x="15" y="207"/>
                  <a:pt x="16" y="205"/>
                  <a:pt x="16" y="204"/>
                </a:cubicBezTo>
                <a:cubicBezTo>
                  <a:pt x="23" y="177"/>
                  <a:pt x="23" y="177"/>
                  <a:pt x="23" y="177"/>
                </a:cubicBezTo>
                <a:cubicBezTo>
                  <a:pt x="32" y="176"/>
                  <a:pt x="41" y="180"/>
                  <a:pt x="48" y="187"/>
                </a:cubicBezTo>
                <a:cubicBezTo>
                  <a:pt x="55" y="194"/>
                  <a:pt x="58" y="203"/>
                  <a:pt x="58" y="211"/>
                </a:cubicBezTo>
                <a:lnTo>
                  <a:pt x="31" y="219"/>
                </a:lnTo>
                <a:close/>
                <a:moveTo>
                  <a:pt x="65" y="210"/>
                </a:moveTo>
                <a:cubicBezTo>
                  <a:pt x="65" y="200"/>
                  <a:pt x="61" y="190"/>
                  <a:pt x="53" y="182"/>
                </a:cubicBezTo>
                <a:cubicBezTo>
                  <a:pt x="45" y="174"/>
                  <a:pt x="35" y="170"/>
                  <a:pt x="26" y="169"/>
                </a:cubicBezTo>
                <a:cubicBezTo>
                  <a:pt x="33" y="143"/>
                  <a:pt x="33" y="143"/>
                  <a:pt x="33" y="143"/>
                </a:cubicBezTo>
                <a:cubicBezTo>
                  <a:pt x="33" y="141"/>
                  <a:pt x="34" y="139"/>
                  <a:pt x="36" y="138"/>
                </a:cubicBezTo>
                <a:cubicBezTo>
                  <a:pt x="50" y="127"/>
                  <a:pt x="73" y="130"/>
                  <a:pt x="88" y="146"/>
                </a:cubicBezTo>
                <a:cubicBezTo>
                  <a:pt x="105" y="163"/>
                  <a:pt x="108" y="187"/>
                  <a:pt x="95" y="201"/>
                </a:cubicBezTo>
                <a:cubicBezTo>
                  <a:pt x="94" y="202"/>
                  <a:pt x="93" y="202"/>
                  <a:pt x="92" y="202"/>
                </a:cubicBezTo>
                <a:lnTo>
                  <a:pt x="65" y="210"/>
                </a:lnTo>
                <a:close/>
                <a:moveTo>
                  <a:pt x="210" y="86"/>
                </a:moveTo>
                <a:cubicBezTo>
                  <a:pt x="198" y="99"/>
                  <a:pt x="198" y="99"/>
                  <a:pt x="198" y="99"/>
                </a:cubicBezTo>
                <a:cubicBezTo>
                  <a:pt x="198" y="97"/>
                  <a:pt x="198" y="96"/>
                  <a:pt x="198" y="94"/>
                </a:cubicBezTo>
                <a:cubicBezTo>
                  <a:pt x="196" y="80"/>
                  <a:pt x="190" y="66"/>
                  <a:pt x="179" y="55"/>
                </a:cubicBezTo>
                <a:cubicBezTo>
                  <a:pt x="167" y="44"/>
                  <a:pt x="151" y="37"/>
                  <a:pt x="136" y="37"/>
                </a:cubicBezTo>
                <a:cubicBezTo>
                  <a:pt x="148" y="24"/>
                  <a:pt x="148" y="24"/>
                  <a:pt x="148" y="24"/>
                </a:cubicBezTo>
                <a:cubicBezTo>
                  <a:pt x="154" y="18"/>
                  <a:pt x="162" y="15"/>
                  <a:pt x="172" y="15"/>
                </a:cubicBezTo>
                <a:cubicBezTo>
                  <a:pt x="183" y="15"/>
                  <a:pt x="196" y="20"/>
                  <a:pt x="205" y="30"/>
                </a:cubicBezTo>
                <a:cubicBezTo>
                  <a:pt x="214" y="38"/>
                  <a:pt x="219" y="49"/>
                  <a:pt x="219" y="60"/>
                </a:cubicBezTo>
                <a:cubicBezTo>
                  <a:pt x="220" y="70"/>
                  <a:pt x="217" y="80"/>
                  <a:pt x="210" y="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s-MX"/>
          </a:p>
        </p:txBody>
      </p:sp>
      <p:sp>
        <p:nvSpPr>
          <p:cNvPr id="6" name="Rectangle 5"/>
          <p:cNvSpPr/>
          <p:nvPr/>
        </p:nvSpPr>
        <p:spPr>
          <a:xfrm>
            <a:off x="-974732" y="-1306079"/>
            <a:ext cx="14020800" cy="12880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CC9065B-C76F-83E8-FB15-119E4CB95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22" y="1250026"/>
            <a:ext cx="9692640" cy="421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09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81803">
        <p159:morph option="byObject"/>
      </p:transition>
    </mc:Choice>
    <mc:Fallback xmlns="">
      <p:transition spd="slow" advClick="0" advTm="81803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Oval 63">
            <a:extLst>
              <a:ext uri="{FF2B5EF4-FFF2-40B4-BE49-F238E27FC236}">
                <a16:creationId xmlns:a16="http://schemas.microsoft.com/office/drawing/2014/main" id="{BE4E355D-ED2D-49F6-D120-64E0C8CC687A}"/>
              </a:ext>
            </a:extLst>
          </p:cNvPr>
          <p:cNvSpPr/>
          <p:nvPr/>
        </p:nvSpPr>
        <p:spPr>
          <a:xfrm>
            <a:off x="170122" y="4213152"/>
            <a:ext cx="380113" cy="3801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90BEF28B-A4E9-9516-D636-F7543A96827D}"/>
              </a:ext>
            </a:extLst>
          </p:cNvPr>
          <p:cNvSpPr/>
          <p:nvPr/>
        </p:nvSpPr>
        <p:spPr>
          <a:xfrm rot="5400000">
            <a:off x="-899924" y="5579545"/>
            <a:ext cx="2006010" cy="1729402"/>
          </a:xfrm>
          <a:custGeom>
            <a:avLst/>
            <a:gdLst>
              <a:gd name="connsiteX0" fmla="*/ 956931 w 1304261"/>
              <a:gd name="connsiteY0" fmla="*/ 0 h 1124417"/>
              <a:gd name="connsiteX1" fmla="*/ 1241493 w 1304261"/>
              <a:gd name="connsiteY1" fmla="*/ 43022 h 1124417"/>
              <a:gd name="connsiteX2" fmla="*/ 1304261 w 1304261"/>
              <a:gd name="connsiteY2" fmla="*/ 65995 h 1124417"/>
              <a:gd name="connsiteX3" fmla="*/ 1304261 w 1304261"/>
              <a:gd name="connsiteY3" fmla="*/ 488315 h 1124417"/>
              <a:gd name="connsiteX4" fmla="*/ 1284111 w 1304261"/>
              <a:gd name="connsiteY4" fmla="*/ 471689 h 1124417"/>
              <a:gd name="connsiteX5" fmla="*/ 956930 w 1304261"/>
              <a:gd name="connsiteY5" fmla="*/ 371749 h 1124417"/>
              <a:gd name="connsiteX6" fmla="*/ 371748 w 1304261"/>
              <a:gd name="connsiteY6" fmla="*/ 956931 h 1124417"/>
              <a:gd name="connsiteX7" fmla="*/ 383637 w 1304261"/>
              <a:gd name="connsiteY7" fmla="*/ 1074866 h 1124417"/>
              <a:gd name="connsiteX8" fmla="*/ 399018 w 1304261"/>
              <a:gd name="connsiteY8" fmla="*/ 1124417 h 1124417"/>
              <a:gd name="connsiteX9" fmla="*/ 15570 w 1304261"/>
              <a:gd name="connsiteY9" fmla="*/ 1124417 h 1124417"/>
              <a:gd name="connsiteX10" fmla="*/ 4941 w 1304261"/>
              <a:gd name="connsiteY10" fmla="*/ 1054772 h 1124417"/>
              <a:gd name="connsiteX11" fmla="*/ 0 w 1304261"/>
              <a:gd name="connsiteY11" fmla="*/ 956931 h 1124417"/>
              <a:gd name="connsiteX12" fmla="*/ 956931 w 1304261"/>
              <a:gd name="connsiteY12" fmla="*/ 0 h 112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4261" h="1124417">
                <a:moveTo>
                  <a:pt x="956931" y="0"/>
                </a:moveTo>
                <a:cubicBezTo>
                  <a:pt x="1056024" y="0"/>
                  <a:pt x="1151600" y="15062"/>
                  <a:pt x="1241493" y="43022"/>
                </a:cubicBezTo>
                <a:lnTo>
                  <a:pt x="1304261" y="65995"/>
                </a:lnTo>
                <a:lnTo>
                  <a:pt x="1304261" y="488315"/>
                </a:lnTo>
                <a:lnTo>
                  <a:pt x="1284111" y="471689"/>
                </a:lnTo>
                <a:cubicBezTo>
                  <a:pt x="1190715" y="408592"/>
                  <a:pt x="1078125" y="371749"/>
                  <a:pt x="956930" y="371749"/>
                </a:cubicBezTo>
                <a:cubicBezTo>
                  <a:pt x="633743" y="371749"/>
                  <a:pt x="371748" y="633744"/>
                  <a:pt x="371748" y="956931"/>
                </a:cubicBezTo>
                <a:cubicBezTo>
                  <a:pt x="371748" y="997330"/>
                  <a:pt x="375842" y="1036772"/>
                  <a:pt x="383637" y="1074866"/>
                </a:cubicBezTo>
                <a:lnTo>
                  <a:pt x="399018" y="1124417"/>
                </a:lnTo>
                <a:lnTo>
                  <a:pt x="15570" y="1124417"/>
                </a:lnTo>
                <a:lnTo>
                  <a:pt x="4941" y="1054772"/>
                </a:lnTo>
                <a:cubicBezTo>
                  <a:pt x="1674" y="1022603"/>
                  <a:pt x="0" y="989962"/>
                  <a:pt x="0" y="956931"/>
                </a:cubicBezTo>
                <a:cubicBezTo>
                  <a:pt x="0" y="428433"/>
                  <a:pt x="428433" y="0"/>
                  <a:pt x="95693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1EE4237-1D2C-DEF8-2914-F565108CBB8A}"/>
              </a:ext>
            </a:extLst>
          </p:cNvPr>
          <p:cNvSpPr txBox="1"/>
          <p:nvPr/>
        </p:nvSpPr>
        <p:spPr>
          <a:xfrm>
            <a:off x="1731161" y="49400"/>
            <a:ext cx="7070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Back-End </a:t>
            </a:r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Implemantation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(Expected)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3369A03-3F9E-E69D-E6AC-A3EC1EB7A349}"/>
              </a:ext>
            </a:extLst>
          </p:cNvPr>
          <p:cNvSpPr/>
          <p:nvPr/>
        </p:nvSpPr>
        <p:spPr>
          <a:xfrm>
            <a:off x="3601329" y="695731"/>
            <a:ext cx="5199896" cy="67424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624DC2D0-6178-411E-47ED-49E9C5F06F4F}"/>
              </a:ext>
            </a:extLst>
          </p:cNvPr>
          <p:cNvSpPr/>
          <p:nvPr/>
        </p:nvSpPr>
        <p:spPr>
          <a:xfrm rot="10800000">
            <a:off x="-882553" y="-732627"/>
            <a:ext cx="2006010" cy="1729402"/>
          </a:xfrm>
          <a:custGeom>
            <a:avLst/>
            <a:gdLst>
              <a:gd name="connsiteX0" fmla="*/ 956931 w 1304261"/>
              <a:gd name="connsiteY0" fmla="*/ 0 h 1124417"/>
              <a:gd name="connsiteX1" fmla="*/ 1241493 w 1304261"/>
              <a:gd name="connsiteY1" fmla="*/ 43022 h 1124417"/>
              <a:gd name="connsiteX2" fmla="*/ 1304261 w 1304261"/>
              <a:gd name="connsiteY2" fmla="*/ 65995 h 1124417"/>
              <a:gd name="connsiteX3" fmla="*/ 1304261 w 1304261"/>
              <a:gd name="connsiteY3" fmla="*/ 488315 h 1124417"/>
              <a:gd name="connsiteX4" fmla="*/ 1284111 w 1304261"/>
              <a:gd name="connsiteY4" fmla="*/ 471689 h 1124417"/>
              <a:gd name="connsiteX5" fmla="*/ 956930 w 1304261"/>
              <a:gd name="connsiteY5" fmla="*/ 371749 h 1124417"/>
              <a:gd name="connsiteX6" fmla="*/ 371748 w 1304261"/>
              <a:gd name="connsiteY6" fmla="*/ 956931 h 1124417"/>
              <a:gd name="connsiteX7" fmla="*/ 383637 w 1304261"/>
              <a:gd name="connsiteY7" fmla="*/ 1074866 h 1124417"/>
              <a:gd name="connsiteX8" fmla="*/ 399018 w 1304261"/>
              <a:gd name="connsiteY8" fmla="*/ 1124417 h 1124417"/>
              <a:gd name="connsiteX9" fmla="*/ 15570 w 1304261"/>
              <a:gd name="connsiteY9" fmla="*/ 1124417 h 1124417"/>
              <a:gd name="connsiteX10" fmla="*/ 4941 w 1304261"/>
              <a:gd name="connsiteY10" fmla="*/ 1054772 h 1124417"/>
              <a:gd name="connsiteX11" fmla="*/ 0 w 1304261"/>
              <a:gd name="connsiteY11" fmla="*/ 956931 h 1124417"/>
              <a:gd name="connsiteX12" fmla="*/ 956931 w 1304261"/>
              <a:gd name="connsiteY12" fmla="*/ 0 h 112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4261" h="1124417">
                <a:moveTo>
                  <a:pt x="956931" y="0"/>
                </a:moveTo>
                <a:cubicBezTo>
                  <a:pt x="1056024" y="0"/>
                  <a:pt x="1151600" y="15062"/>
                  <a:pt x="1241493" y="43022"/>
                </a:cubicBezTo>
                <a:lnTo>
                  <a:pt x="1304261" y="65995"/>
                </a:lnTo>
                <a:lnTo>
                  <a:pt x="1304261" y="488315"/>
                </a:lnTo>
                <a:lnTo>
                  <a:pt x="1284111" y="471689"/>
                </a:lnTo>
                <a:cubicBezTo>
                  <a:pt x="1190715" y="408592"/>
                  <a:pt x="1078125" y="371749"/>
                  <a:pt x="956930" y="371749"/>
                </a:cubicBezTo>
                <a:cubicBezTo>
                  <a:pt x="633743" y="371749"/>
                  <a:pt x="371748" y="633744"/>
                  <a:pt x="371748" y="956931"/>
                </a:cubicBezTo>
                <a:cubicBezTo>
                  <a:pt x="371748" y="997330"/>
                  <a:pt x="375842" y="1036772"/>
                  <a:pt x="383637" y="1074866"/>
                </a:cubicBezTo>
                <a:lnTo>
                  <a:pt x="399018" y="1124417"/>
                </a:lnTo>
                <a:lnTo>
                  <a:pt x="15570" y="1124417"/>
                </a:lnTo>
                <a:lnTo>
                  <a:pt x="4941" y="1054772"/>
                </a:lnTo>
                <a:cubicBezTo>
                  <a:pt x="1674" y="1022603"/>
                  <a:pt x="0" y="989962"/>
                  <a:pt x="0" y="956931"/>
                </a:cubicBezTo>
                <a:cubicBezTo>
                  <a:pt x="0" y="428433"/>
                  <a:pt x="428433" y="0"/>
                  <a:pt x="95693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F3070B9-E42A-C296-5BC2-FBB3A4268E2E}"/>
              </a:ext>
            </a:extLst>
          </p:cNvPr>
          <p:cNvSpPr/>
          <p:nvPr/>
        </p:nvSpPr>
        <p:spPr>
          <a:xfrm>
            <a:off x="11844047" y="-18024"/>
            <a:ext cx="380113" cy="3801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08B0DC3E-7D48-1EED-860C-870D97C84AC8}"/>
              </a:ext>
            </a:extLst>
          </p:cNvPr>
          <p:cNvSpPr/>
          <p:nvPr/>
        </p:nvSpPr>
        <p:spPr>
          <a:xfrm>
            <a:off x="11206093" y="6316381"/>
            <a:ext cx="1275908" cy="698559"/>
          </a:xfrm>
          <a:custGeom>
            <a:avLst/>
            <a:gdLst>
              <a:gd name="connsiteX0" fmla="*/ 637954 w 1275908"/>
              <a:gd name="connsiteY0" fmla="*/ 0 h 698559"/>
              <a:gd name="connsiteX1" fmla="*/ 1275908 w 1275908"/>
              <a:gd name="connsiteY1" fmla="*/ 637954 h 698559"/>
              <a:gd name="connsiteX2" fmla="*/ 1269799 w 1275908"/>
              <a:gd name="connsiteY2" fmla="*/ 698559 h 698559"/>
              <a:gd name="connsiteX3" fmla="*/ 6110 w 1275908"/>
              <a:gd name="connsiteY3" fmla="*/ 698559 h 698559"/>
              <a:gd name="connsiteX4" fmla="*/ 0 w 1275908"/>
              <a:gd name="connsiteY4" fmla="*/ 637954 h 698559"/>
              <a:gd name="connsiteX5" fmla="*/ 637954 w 1275908"/>
              <a:gd name="connsiteY5" fmla="*/ 0 h 698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5908" h="698559">
                <a:moveTo>
                  <a:pt x="637954" y="0"/>
                </a:moveTo>
                <a:cubicBezTo>
                  <a:pt x="990286" y="0"/>
                  <a:pt x="1275908" y="285622"/>
                  <a:pt x="1275908" y="637954"/>
                </a:cubicBezTo>
                <a:lnTo>
                  <a:pt x="1269799" y="698559"/>
                </a:lnTo>
                <a:lnTo>
                  <a:pt x="6110" y="698559"/>
                </a:lnTo>
                <a:lnTo>
                  <a:pt x="0" y="637954"/>
                </a:lnTo>
                <a:cubicBezTo>
                  <a:pt x="0" y="285622"/>
                  <a:pt x="285622" y="0"/>
                  <a:pt x="6379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78">
            <a:extLst>
              <a:ext uri="{FF2B5EF4-FFF2-40B4-BE49-F238E27FC236}">
                <a16:creationId xmlns:a16="http://schemas.microsoft.com/office/drawing/2014/main" id="{452A6072-9790-7891-B663-4EA549F1474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408929" y="607157"/>
            <a:ext cx="549201" cy="533565"/>
          </a:xfrm>
          <a:custGeom>
            <a:avLst/>
            <a:gdLst>
              <a:gd name="T0" fmla="*/ 531681 w 241"/>
              <a:gd name="T1" fmla="*/ 0 h 234"/>
              <a:gd name="T2" fmla="*/ 315299 w 241"/>
              <a:gd name="T3" fmla="*/ 154442 h 234"/>
              <a:gd name="T4" fmla="*/ 315299 w 241"/>
              <a:gd name="T5" fmla="*/ 154442 h 234"/>
              <a:gd name="T6" fmla="*/ 80370 w 241"/>
              <a:gd name="T7" fmla="*/ 389195 h 234"/>
              <a:gd name="T8" fmla="*/ 6182 w 241"/>
              <a:gd name="T9" fmla="*/ 620858 h 234"/>
              <a:gd name="T10" fmla="*/ 80370 w 241"/>
              <a:gd name="T11" fmla="*/ 722790 h 234"/>
              <a:gd name="T12" fmla="*/ 296752 w 241"/>
              <a:gd name="T13" fmla="*/ 667191 h 234"/>
              <a:gd name="T14" fmla="*/ 680057 w 241"/>
              <a:gd name="T15" fmla="*/ 299618 h 234"/>
              <a:gd name="T16" fmla="*/ 361666 w 241"/>
              <a:gd name="T17" fmla="*/ 537459 h 234"/>
              <a:gd name="T18" fmla="*/ 559501 w 241"/>
              <a:gd name="T19" fmla="*/ 265641 h 234"/>
              <a:gd name="T20" fmla="*/ 537863 w 241"/>
              <a:gd name="T21" fmla="*/ 379928 h 234"/>
              <a:gd name="T22" fmla="*/ 361666 w 241"/>
              <a:gd name="T23" fmla="*/ 555992 h 234"/>
              <a:gd name="T24" fmla="*/ 333846 w 241"/>
              <a:gd name="T25" fmla="*/ 457149 h 234"/>
              <a:gd name="T26" fmla="*/ 259658 w 241"/>
              <a:gd name="T27" fmla="*/ 386106 h 234"/>
              <a:gd name="T28" fmla="*/ 522407 w 241"/>
              <a:gd name="T29" fmla="*/ 203864 h 234"/>
              <a:gd name="T30" fmla="*/ 333846 w 241"/>
              <a:gd name="T31" fmla="*/ 457149 h 234"/>
              <a:gd name="T32" fmla="*/ 173105 w 241"/>
              <a:gd name="T33" fmla="*/ 361395 h 234"/>
              <a:gd name="T34" fmla="*/ 451310 w 241"/>
              <a:gd name="T35" fmla="*/ 163709 h 234"/>
              <a:gd name="T36" fmla="*/ 95826 w 241"/>
              <a:gd name="T37" fmla="*/ 676457 h 234"/>
              <a:gd name="T38" fmla="*/ 46367 w 241"/>
              <a:gd name="T39" fmla="*/ 645569 h 234"/>
              <a:gd name="T40" fmla="*/ 71097 w 241"/>
              <a:gd name="T41" fmla="*/ 546726 h 234"/>
              <a:gd name="T42" fmla="*/ 179288 w 241"/>
              <a:gd name="T43" fmla="*/ 651747 h 234"/>
              <a:gd name="T44" fmla="*/ 200926 w 241"/>
              <a:gd name="T45" fmla="*/ 648658 h 234"/>
              <a:gd name="T46" fmla="*/ 80370 w 241"/>
              <a:gd name="T47" fmla="*/ 522015 h 234"/>
              <a:gd name="T48" fmla="*/ 111282 w 241"/>
              <a:gd name="T49" fmla="*/ 426261 h 234"/>
              <a:gd name="T50" fmla="*/ 293661 w 241"/>
              <a:gd name="T51" fmla="*/ 620858 h 234"/>
              <a:gd name="T52" fmla="*/ 200926 w 241"/>
              <a:gd name="T53" fmla="*/ 648658 h 234"/>
              <a:gd name="T54" fmla="*/ 612051 w 241"/>
              <a:gd name="T55" fmla="*/ 305796 h 234"/>
              <a:gd name="T56" fmla="*/ 553319 w 241"/>
              <a:gd name="T57" fmla="*/ 169887 h 234"/>
              <a:gd name="T58" fmla="*/ 457493 w 241"/>
              <a:gd name="T59" fmla="*/ 74132 h 234"/>
              <a:gd name="T60" fmla="*/ 633689 w 241"/>
              <a:gd name="T61" fmla="*/ 92665 h 234"/>
              <a:gd name="T62" fmla="*/ 649145 w 241"/>
              <a:gd name="T63" fmla="*/ 265641 h 23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41" h="234">
                <a:moveTo>
                  <a:pt x="215" y="19"/>
                </a:moveTo>
                <a:cubicBezTo>
                  <a:pt x="203" y="7"/>
                  <a:pt x="187" y="0"/>
                  <a:pt x="172" y="0"/>
                </a:cubicBezTo>
                <a:cubicBezTo>
                  <a:pt x="159" y="0"/>
                  <a:pt x="146" y="5"/>
                  <a:pt x="138" y="14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26" y="126"/>
                  <a:pt x="26" y="126"/>
                  <a:pt x="26" y="126"/>
                </a:cubicBezTo>
                <a:cubicBezTo>
                  <a:pt x="23" y="130"/>
                  <a:pt x="20" y="134"/>
                  <a:pt x="19" y="139"/>
                </a:cubicBezTo>
                <a:cubicBezTo>
                  <a:pt x="2" y="201"/>
                  <a:pt x="2" y="201"/>
                  <a:pt x="2" y="201"/>
                </a:cubicBezTo>
                <a:cubicBezTo>
                  <a:pt x="2" y="201"/>
                  <a:pt x="0" y="206"/>
                  <a:pt x="0" y="209"/>
                </a:cubicBezTo>
                <a:cubicBezTo>
                  <a:pt x="0" y="223"/>
                  <a:pt x="12" y="234"/>
                  <a:pt x="26" y="234"/>
                </a:cubicBezTo>
                <a:cubicBezTo>
                  <a:pt x="29" y="234"/>
                  <a:pt x="34" y="233"/>
                  <a:pt x="34" y="233"/>
                </a:cubicBezTo>
                <a:cubicBezTo>
                  <a:pt x="96" y="216"/>
                  <a:pt x="96" y="216"/>
                  <a:pt x="96" y="216"/>
                </a:cubicBezTo>
                <a:cubicBezTo>
                  <a:pt x="101" y="215"/>
                  <a:pt x="105" y="213"/>
                  <a:pt x="109" y="209"/>
                </a:cubicBezTo>
                <a:cubicBezTo>
                  <a:pt x="220" y="97"/>
                  <a:pt x="220" y="97"/>
                  <a:pt x="220" y="97"/>
                </a:cubicBezTo>
                <a:cubicBezTo>
                  <a:pt x="241" y="76"/>
                  <a:pt x="238" y="42"/>
                  <a:pt x="215" y="19"/>
                </a:cubicBezTo>
                <a:close/>
                <a:moveTo>
                  <a:pt x="117" y="174"/>
                </a:moveTo>
                <a:cubicBezTo>
                  <a:pt x="117" y="168"/>
                  <a:pt x="115" y="161"/>
                  <a:pt x="112" y="155"/>
                </a:cubicBezTo>
                <a:cubicBezTo>
                  <a:pt x="181" y="86"/>
                  <a:pt x="181" y="86"/>
                  <a:pt x="181" y="86"/>
                </a:cubicBezTo>
                <a:cubicBezTo>
                  <a:pt x="185" y="99"/>
                  <a:pt x="183" y="113"/>
                  <a:pt x="174" y="123"/>
                </a:cubicBezTo>
                <a:cubicBezTo>
                  <a:pt x="174" y="123"/>
                  <a:pt x="174" y="123"/>
                  <a:pt x="174" y="123"/>
                </a:cubicBezTo>
                <a:cubicBezTo>
                  <a:pt x="174" y="123"/>
                  <a:pt x="174" y="123"/>
                  <a:pt x="174" y="123"/>
                </a:cubicBezTo>
                <a:cubicBezTo>
                  <a:pt x="117" y="180"/>
                  <a:pt x="117" y="180"/>
                  <a:pt x="117" y="180"/>
                </a:cubicBezTo>
                <a:cubicBezTo>
                  <a:pt x="117" y="178"/>
                  <a:pt x="118" y="176"/>
                  <a:pt x="117" y="174"/>
                </a:cubicBezTo>
                <a:close/>
                <a:moveTo>
                  <a:pt x="108" y="148"/>
                </a:moveTo>
                <a:cubicBezTo>
                  <a:pt x="106" y="144"/>
                  <a:pt x="103" y="140"/>
                  <a:pt x="99" y="136"/>
                </a:cubicBezTo>
                <a:cubicBezTo>
                  <a:pt x="94" y="131"/>
                  <a:pt x="89" y="128"/>
                  <a:pt x="84" y="125"/>
                </a:cubicBezTo>
                <a:cubicBezTo>
                  <a:pt x="154" y="55"/>
                  <a:pt x="154" y="55"/>
                  <a:pt x="154" y="55"/>
                </a:cubicBezTo>
                <a:cubicBezTo>
                  <a:pt x="159" y="58"/>
                  <a:pt x="164" y="61"/>
                  <a:pt x="169" y="66"/>
                </a:cubicBezTo>
                <a:cubicBezTo>
                  <a:pt x="173" y="70"/>
                  <a:pt x="176" y="74"/>
                  <a:pt x="178" y="79"/>
                </a:cubicBezTo>
                <a:lnTo>
                  <a:pt x="108" y="148"/>
                </a:lnTo>
                <a:close/>
                <a:moveTo>
                  <a:pt x="77" y="121"/>
                </a:moveTo>
                <a:cubicBezTo>
                  <a:pt x="70" y="119"/>
                  <a:pt x="63" y="117"/>
                  <a:pt x="56" y="117"/>
                </a:cubicBezTo>
                <a:cubicBezTo>
                  <a:pt x="112" y="60"/>
                  <a:pt x="112" y="60"/>
                  <a:pt x="112" y="60"/>
                </a:cubicBezTo>
                <a:cubicBezTo>
                  <a:pt x="121" y="52"/>
                  <a:pt x="133" y="50"/>
                  <a:pt x="146" y="53"/>
                </a:cubicBezTo>
                <a:lnTo>
                  <a:pt x="77" y="121"/>
                </a:lnTo>
                <a:close/>
                <a:moveTo>
                  <a:pt x="31" y="219"/>
                </a:moveTo>
                <a:cubicBezTo>
                  <a:pt x="30" y="219"/>
                  <a:pt x="28" y="219"/>
                  <a:pt x="26" y="220"/>
                </a:cubicBezTo>
                <a:cubicBezTo>
                  <a:pt x="20" y="219"/>
                  <a:pt x="15" y="215"/>
                  <a:pt x="15" y="209"/>
                </a:cubicBezTo>
                <a:cubicBezTo>
                  <a:pt x="15" y="207"/>
                  <a:pt x="16" y="205"/>
                  <a:pt x="16" y="204"/>
                </a:cubicBezTo>
                <a:cubicBezTo>
                  <a:pt x="23" y="177"/>
                  <a:pt x="23" y="177"/>
                  <a:pt x="23" y="177"/>
                </a:cubicBezTo>
                <a:cubicBezTo>
                  <a:pt x="32" y="176"/>
                  <a:pt x="41" y="180"/>
                  <a:pt x="48" y="187"/>
                </a:cubicBezTo>
                <a:cubicBezTo>
                  <a:pt x="55" y="194"/>
                  <a:pt x="58" y="203"/>
                  <a:pt x="58" y="211"/>
                </a:cubicBezTo>
                <a:lnTo>
                  <a:pt x="31" y="219"/>
                </a:lnTo>
                <a:close/>
                <a:moveTo>
                  <a:pt x="65" y="210"/>
                </a:moveTo>
                <a:cubicBezTo>
                  <a:pt x="65" y="200"/>
                  <a:pt x="61" y="190"/>
                  <a:pt x="53" y="182"/>
                </a:cubicBezTo>
                <a:cubicBezTo>
                  <a:pt x="45" y="174"/>
                  <a:pt x="35" y="170"/>
                  <a:pt x="26" y="169"/>
                </a:cubicBezTo>
                <a:cubicBezTo>
                  <a:pt x="33" y="143"/>
                  <a:pt x="33" y="143"/>
                  <a:pt x="33" y="143"/>
                </a:cubicBezTo>
                <a:cubicBezTo>
                  <a:pt x="33" y="141"/>
                  <a:pt x="34" y="139"/>
                  <a:pt x="36" y="138"/>
                </a:cubicBezTo>
                <a:cubicBezTo>
                  <a:pt x="50" y="127"/>
                  <a:pt x="73" y="130"/>
                  <a:pt x="88" y="146"/>
                </a:cubicBezTo>
                <a:cubicBezTo>
                  <a:pt x="105" y="163"/>
                  <a:pt x="108" y="187"/>
                  <a:pt x="95" y="201"/>
                </a:cubicBezTo>
                <a:cubicBezTo>
                  <a:pt x="94" y="202"/>
                  <a:pt x="93" y="202"/>
                  <a:pt x="92" y="202"/>
                </a:cubicBezTo>
                <a:lnTo>
                  <a:pt x="65" y="210"/>
                </a:lnTo>
                <a:close/>
                <a:moveTo>
                  <a:pt x="210" y="86"/>
                </a:moveTo>
                <a:cubicBezTo>
                  <a:pt x="198" y="99"/>
                  <a:pt x="198" y="99"/>
                  <a:pt x="198" y="99"/>
                </a:cubicBezTo>
                <a:cubicBezTo>
                  <a:pt x="198" y="97"/>
                  <a:pt x="198" y="96"/>
                  <a:pt x="198" y="94"/>
                </a:cubicBezTo>
                <a:cubicBezTo>
                  <a:pt x="196" y="80"/>
                  <a:pt x="190" y="66"/>
                  <a:pt x="179" y="55"/>
                </a:cubicBezTo>
                <a:cubicBezTo>
                  <a:pt x="167" y="44"/>
                  <a:pt x="151" y="37"/>
                  <a:pt x="136" y="37"/>
                </a:cubicBezTo>
                <a:cubicBezTo>
                  <a:pt x="148" y="24"/>
                  <a:pt x="148" y="24"/>
                  <a:pt x="148" y="24"/>
                </a:cubicBezTo>
                <a:cubicBezTo>
                  <a:pt x="154" y="18"/>
                  <a:pt x="162" y="15"/>
                  <a:pt x="172" y="15"/>
                </a:cubicBezTo>
                <a:cubicBezTo>
                  <a:pt x="183" y="15"/>
                  <a:pt x="196" y="20"/>
                  <a:pt x="205" y="30"/>
                </a:cubicBezTo>
                <a:cubicBezTo>
                  <a:pt x="214" y="38"/>
                  <a:pt x="219" y="49"/>
                  <a:pt x="219" y="60"/>
                </a:cubicBezTo>
                <a:cubicBezTo>
                  <a:pt x="220" y="70"/>
                  <a:pt x="217" y="80"/>
                  <a:pt x="210" y="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s-MX"/>
          </a:p>
        </p:txBody>
      </p:sp>
      <p:sp>
        <p:nvSpPr>
          <p:cNvPr id="6" name="Rectangle 5"/>
          <p:cNvSpPr/>
          <p:nvPr/>
        </p:nvSpPr>
        <p:spPr>
          <a:xfrm>
            <a:off x="-974732" y="-1306079"/>
            <a:ext cx="14020800" cy="12880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BEEFB2-17F2-F27B-0840-01EC527CC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3457" y="983351"/>
            <a:ext cx="10003343" cy="540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0352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81803">
        <p159:morph option="byObject"/>
      </p:transition>
    </mc:Choice>
    <mc:Fallback>
      <p:transition spd="slow" advClick="0" advTm="81803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Oval 63">
            <a:extLst>
              <a:ext uri="{FF2B5EF4-FFF2-40B4-BE49-F238E27FC236}">
                <a16:creationId xmlns:a16="http://schemas.microsoft.com/office/drawing/2014/main" id="{BE4E355D-ED2D-49F6-D120-64E0C8CC687A}"/>
              </a:ext>
            </a:extLst>
          </p:cNvPr>
          <p:cNvSpPr/>
          <p:nvPr/>
        </p:nvSpPr>
        <p:spPr>
          <a:xfrm>
            <a:off x="170122" y="4213152"/>
            <a:ext cx="380113" cy="3801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90BEF28B-A4E9-9516-D636-F7543A96827D}"/>
              </a:ext>
            </a:extLst>
          </p:cNvPr>
          <p:cNvSpPr/>
          <p:nvPr/>
        </p:nvSpPr>
        <p:spPr>
          <a:xfrm rot="5400000">
            <a:off x="-739984" y="5495139"/>
            <a:ext cx="2006010" cy="1729402"/>
          </a:xfrm>
          <a:custGeom>
            <a:avLst/>
            <a:gdLst>
              <a:gd name="connsiteX0" fmla="*/ 956931 w 1304261"/>
              <a:gd name="connsiteY0" fmla="*/ 0 h 1124417"/>
              <a:gd name="connsiteX1" fmla="*/ 1241493 w 1304261"/>
              <a:gd name="connsiteY1" fmla="*/ 43022 h 1124417"/>
              <a:gd name="connsiteX2" fmla="*/ 1304261 w 1304261"/>
              <a:gd name="connsiteY2" fmla="*/ 65995 h 1124417"/>
              <a:gd name="connsiteX3" fmla="*/ 1304261 w 1304261"/>
              <a:gd name="connsiteY3" fmla="*/ 488315 h 1124417"/>
              <a:gd name="connsiteX4" fmla="*/ 1284111 w 1304261"/>
              <a:gd name="connsiteY4" fmla="*/ 471689 h 1124417"/>
              <a:gd name="connsiteX5" fmla="*/ 956930 w 1304261"/>
              <a:gd name="connsiteY5" fmla="*/ 371749 h 1124417"/>
              <a:gd name="connsiteX6" fmla="*/ 371748 w 1304261"/>
              <a:gd name="connsiteY6" fmla="*/ 956931 h 1124417"/>
              <a:gd name="connsiteX7" fmla="*/ 383637 w 1304261"/>
              <a:gd name="connsiteY7" fmla="*/ 1074866 h 1124417"/>
              <a:gd name="connsiteX8" fmla="*/ 399018 w 1304261"/>
              <a:gd name="connsiteY8" fmla="*/ 1124417 h 1124417"/>
              <a:gd name="connsiteX9" fmla="*/ 15570 w 1304261"/>
              <a:gd name="connsiteY9" fmla="*/ 1124417 h 1124417"/>
              <a:gd name="connsiteX10" fmla="*/ 4941 w 1304261"/>
              <a:gd name="connsiteY10" fmla="*/ 1054772 h 1124417"/>
              <a:gd name="connsiteX11" fmla="*/ 0 w 1304261"/>
              <a:gd name="connsiteY11" fmla="*/ 956931 h 1124417"/>
              <a:gd name="connsiteX12" fmla="*/ 956931 w 1304261"/>
              <a:gd name="connsiteY12" fmla="*/ 0 h 112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4261" h="1124417">
                <a:moveTo>
                  <a:pt x="956931" y="0"/>
                </a:moveTo>
                <a:cubicBezTo>
                  <a:pt x="1056024" y="0"/>
                  <a:pt x="1151600" y="15062"/>
                  <a:pt x="1241493" y="43022"/>
                </a:cubicBezTo>
                <a:lnTo>
                  <a:pt x="1304261" y="65995"/>
                </a:lnTo>
                <a:lnTo>
                  <a:pt x="1304261" y="488315"/>
                </a:lnTo>
                <a:lnTo>
                  <a:pt x="1284111" y="471689"/>
                </a:lnTo>
                <a:cubicBezTo>
                  <a:pt x="1190715" y="408592"/>
                  <a:pt x="1078125" y="371749"/>
                  <a:pt x="956930" y="371749"/>
                </a:cubicBezTo>
                <a:cubicBezTo>
                  <a:pt x="633743" y="371749"/>
                  <a:pt x="371748" y="633744"/>
                  <a:pt x="371748" y="956931"/>
                </a:cubicBezTo>
                <a:cubicBezTo>
                  <a:pt x="371748" y="997330"/>
                  <a:pt x="375842" y="1036772"/>
                  <a:pt x="383637" y="1074866"/>
                </a:cubicBezTo>
                <a:lnTo>
                  <a:pt x="399018" y="1124417"/>
                </a:lnTo>
                <a:lnTo>
                  <a:pt x="15570" y="1124417"/>
                </a:lnTo>
                <a:lnTo>
                  <a:pt x="4941" y="1054772"/>
                </a:lnTo>
                <a:cubicBezTo>
                  <a:pt x="1674" y="1022603"/>
                  <a:pt x="0" y="989962"/>
                  <a:pt x="0" y="956931"/>
                </a:cubicBezTo>
                <a:cubicBezTo>
                  <a:pt x="0" y="428433"/>
                  <a:pt x="428433" y="0"/>
                  <a:pt x="95693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1EE4237-1D2C-DEF8-2914-F565108CBB8A}"/>
              </a:ext>
            </a:extLst>
          </p:cNvPr>
          <p:cNvSpPr txBox="1"/>
          <p:nvPr/>
        </p:nvSpPr>
        <p:spPr>
          <a:xfrm>
            <a:off x="1036525" y="19748"/>
            <a:ext cx="70700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Project Methodology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3369A03-3F9E-E69D-E6AC-A3EC1EB7A349}"/>
              </a:ext>
            </a:extLst>
          </p:cNvPr>
          <p:cNvSpPr/>
          <p:nvPr/>
        </p:nvSpPr>
        <p:spPr>
          <a:xfrm>
            <a:off x="4571557" y="842624"/>
            <a:ext cx="3211909" cy="511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624DC2D0-6178-411E-47ED-49E9C5F06F4F}"/>
              </a:ext>
            </a:extLst>
          </p:cNvPr>
          <p:cNvSpPr/>
          <p:nvPr/>
        </p:nvSpPr>
        <p:spPr>
          <a:xfrm rot="10800000">
            <a:off x="-642827" y="-479377"/>
            <a:ext cx="2006010" cy="1729402"/>
          </a:xfrm>
          <a:custGeom>
            <a:avLst/>
            <a:gdLst>
              <a:gd name="connsiteX0" fmla="*/ 956931 w 1304261"/>
              <a:gd name="connsiteY0" fmla="*/ 0 h 1124417"/>
              <a:gd name="connsiteX1" fmla="*/ 1241493 w 1304261"/>
              <a:gd name="connsiteY1" fmla="*/ 43022 h 1124417"/>
              <a:gd name="connsiteX2" fmla="*/ 1304261 w 1304261"/>
              <a:gd name="connsiteY2" fmla="*/ 65995 h 1124417"/>
              <a:gd name="connsiteX3" fmla="*/ 1304261 w 1304261"/>
              <a:gd name="connsiteY3" fmla="*/ 488315 h 1124417"/>
              <a:gd name="connsiteX4" fmla="*/ 1284111 w 1304261"/>
              <a:gd name="connsiteY4" fmla="*/ 471689 h 1124417"/>
              <a:gd name="connsiteX5" fmla="*/ 956930 w 1304261"/>
              <a:gd name="connsiteY5" fmla="*/ 371749 h 1124417"/>
              <a:gd name="connsiteX6" fmla="*/ 371748 w 1304261"/>
              <a:gd name="connsiteY6" fmla="*/ 956931 h 1124417"/>
              <a:gd name="connsiteX7" fmla="*/ 383637 w 1304261"/>
              <a:gd name="connsiteY7" fmla="*/ 1074866 h 1124417"/>
              <a:gd name="connsiteX8" fmla="*/ 399018 w 1304261"/>
              <a:gd name="connsiteY8" fmla="*/ 1124417 h 1124417"/>
              <a:gd name="connsiteX9" fmla="*/ 15570 w 1304261"/>
              <a:gd name="connsiteY9" fmla="*/ 1124417 h 1124417"/>
              <a:gd name="connsiteX10" fmla="*/ 4941 w 1304261"/>
              <a:gd name="connsiteY10" fmla="*/ 1054772 h 1124417"/>
              <a:gd name="connsiteX11" fmla="*/ 0 w 1304261"/>
              <a:gd name="connsiteY11" fmla="*/ 956931 h 1124417"/>
              <a:gd name="connsiteX12" fmla="*/ 956931 w 1304261"/>
              <a:gd name="connsiteY12" fmla="*/ 0 h 112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4261" h="1124417">
                <a:moveTo>
                  <a:pt x="956931" y="0"/>
                </a:moveTo>
                <a:cubicBezTo>
                  <a:pt x="1056024" y="0"/>
                  <a:pt x="1151600" y="15062"/>
                  <a:pt x="1241493" y="43022"/>
                </a:cubicBezTo>
                <a:lnTo>
                  <a:pt x="1304261" y="65995"/>
                </a:lnTo>
                <a:lnTo>
                  <a:pt x="1304261" y="488315"/>
                </a:lnTo>
                <a:lnTo>
                  <a:pt x="1284111" y="471689"/>
                </a:lnTo>
                <a:cubicBezTo>
                  <a:pt x="1190715" y="408592"/>
                  <a:pt x="1078125" y="371749"/>
                  <a:pt x="956930" y="371749"/>
                </a:cubicBezTo>
                <a:cubicBezTo>
                  <a:pt x="633743" y="371749"/>
                  <a:pt x="371748" y="633744"/>
                  <a:pt x="371748" y="956931"/>
                </a:cubicBezTo>
                <a:cubicBezTo>
                  <a:pt x="371748" y="997330"/>
                  <a:pt x="375842" y="1036772"/>
                  <a:pt x="383637" y="1074866"/>
                </a:cubicBezTo>
                <a:lnTo>
                  <a:pt x="399018" y="1124417"/>
                </a:lnTo>
                <a:lnTo>
                  <a:pt x="15570" y="1124417"/>
                </a:lnTo>
                <a:lnTo>
                  <a:pt x="4941" y="1054772"/>
                </a:lnTo>
                <a:cubicBezTo>
                  <a:pt x="1674" y="1022603"/>
                  <a:pt x="0" y="989962"/>
                  <a:pt x="0" y="956931"/>
                </a:cubicBezTo>
                <a:cubicBezTo>
                  <a:pt x="0" y="428433"/>
                  <a:pt x="428433" y="0"/>
                  <a:pt x="95693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F3070B9-E42A-C296-5BC2-FBB3A4268E2E}"/>
              </a:ext>
            </a:extLst>
          </p:cNvPr>
          <p:cNvSpPr/>
          <p:nvPr/>
        </p:nvSpPr>
        <p:spPr>
          <a:xfrm>
            <a:off x="11844047" y="-18024"/>
            <a:ext cx="380113" cy="3801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08B0DC3E-7D48-1EED-860C-870D97C84AC8}"/>
              </a:ext>
            </a:extLst>
          </p:cNvPr>
          <p:cNvSpPr/>
          <p:nvPr/>
        </p:nvSpPr>
        <p:spPr>
          <a:xfrm>
            <a:off x="11206093" y="6316381"/>
            <a:ext cx="1275908" cy="698559"/>
          </a:xfrm>
          <a:custGeom>
            <a:avLst/>
            <a:gdLst>
              <a:gd name="connsiteX0" fmla="*/ 637954 w 1275908"/>
              <a:gd name="connsiteY0" fmla="*/ 0 h 698559"/>
              <a:gd name="connsiteX1" fmla="*/ 1275908 w 1275908"/>
              <a:gd name="connsiteY1" fmla="*/ 637954 h 698559"/>
              <a:gd name="connsiteX2" fmla="*/ 1269799 w 1275908"/>
              <a:gd name="connsiteY2" fmla="*/ 698559 h 698559"/>
              <a:gd name="connsiteX3" fmla="*/ 6110 w 1275908"/>
              <a:gd name="connsiteY3" fmla="*/ 698559 h 698559"/>
              <a:gd name="connsiteX4" fmla="*/ 0 w 1275908"/>
              <a:gd name="connsiteY4" fmla="*/ 637954 h 698559"/>
              <a:gd name="connsiteX5" fmla="*/ 637954 w 1275908"/>
              <a:gd name="connsiteY5" fmla="*/ 0 h 698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5908" h="698559">
                <a:moveTo>
                  <a:pt x="637954" y="0"/>
                </a:moveTo>
                <a:cubicBezTo>
                  <a:pt x="990286" y="0"/>
                  <a:pt x="1275908" y="285622"/>
                  <a:pt x="1275908" y="637954"/>
                </a:cubicBezTo>
                <a:lnTo>
                  <a:pt x="1269799" y="698559"/>
                </a:lnTo>
                <a:lnTo>
                  <a:pt x="6110" y="698559"/>
                </a:lnTo>
                <a:lnTo>
                  <a:pt x="0" y="637954"/>
                </a:lnTo>
                <a:cubicBezTo>
                  <a:pt x="0" y="285622"/>
                  <a:pt x="285622" y="0"/>
                  <a:pt x="6379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78">
            <a:extLst>
              <a:ext uri="{FF2B5EF4-FFF2-40B4-BE49-F238E27FC236}">
                <a16:creationId xmlns:a16="http://schemas.microsoft.com/office/drawing/2014/main" id="{452A6072-9790-7891-B663-4EA549F1474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408929" y="607157"/>
            <a:ext cx="549201" cy="533565"/>
          </a:xfrm>
          <a:custGeom>
            <a:avLst/>
            <a:gdLst>
              <a:gd name="T0" fmla="*/ 531681 w 241"/>
              <a:gd name="T1" fmla="*/ 0 h 234"/>
              <a:gd name="T2" fmla="*/ 315299 w 241"/>
              <a:gd name="T3" fmla="*/ 154442 h 234"/>
              <a:gd name="T4" fmla="*/ 315299 w 241"/>
              <a:gd name="T5" fmla="*/ 154442 h 234"/>
              <a:gd name="T6" fmla="*/ 80370 w 241"/>
              <a:gd name="T7" fmla="*/ 389195 h 234"/>
              <a:gd name="T8" fmla="*/ 6182 w 241"/>
              <a:gd name="T9" fmla="*/ 620858 h 234"/>
              <a:gd name="T10" fmla="*/ 80370 w 241"/>
              <a:gd name="T11" fmla="*/ 722790 h 234"/>
              <a:gd name="T12" fmla="*/ 296752 w 241"/>
              <a:gd name="T13" fmla="*/ 667191 h 234"/>
              <a:gd name="T14" fmla="*/ 680057 w 241"/>
              <a:gd name="T15" fmla="*/ 299618 h 234"/>
              <a:gd name="T16" fmla="*/ 361666 w 241"/>
              <a:gd name="T17" fmla="*/ 537459 h 234"/>
              <a:gd name="T18" fmla="*/ 559501 w 241"/>
              <a:gd name="T19" fmla="*/ 265641 h 234"/>
              <a:gd name="T20" fmla="*/ 537863 w 241"/>
              <a:gd name="T21" fmla="*/ 379928 h 234"/>
              <a:gd name="T22" fmla="*/ 361666 w 241"/>
              <a:gd name="T23" fmla="*/ 555992 h 234"/>
              <a:gd name="T24" fmla="*/ 333846 w 241"/>
              <a:gd name="T25" fmla="*/ 457149 h 234"/>
              <a:gd name="T26" fmla="*/ 259658 w 241"/>
              <a:gd name="T27" fmla="*/ 386106 h 234"/>
              <a:gd name="T28" fmla="*/ 522407 w 241"/>
              <a:gd name="T29" fmla="*/ 203864 h 234"/>
              <a:gd name="T30" fmla="*/ 333846 w 241"/>
              <a:gd name="T31" fmla="*/ 457149 h 234"/>
              <a:gd name="T32" fmla="*/ 173105 w 241"/>
              <a:gd name="T33" fmla="*/ 361395 h 234"/>
              <a:gd name="T34" fmla="*/ 451310 w 241"/>
              <a:gd name="T35" fmla="*/ 163709 h 234"/>
              <a:gd name="T36" fmla="*/ 95826 w 241"/>
              <a:gd name="T37" fmla="*/ 676457 h 234"/>
              <a:gd name="T38" fmla="*/ 46367 w 241"/>
              <a:gd name="T39" fmla="*/ 645569 h 234"/>
              <a:gd name="T40" fmla="*/ 71097 w 241"/>
              <a:gd name="T41" fmla="*/ 546726 h 234"/>
              <a:gd name="T42" fmla="*/ 179288 w 241"/>
              <a:gd name="T43" fmla="*/ 651747 h 234"/>
              <a:gd name="T44" fmla="*/ 200926 w 241"/>
              <a:gd name="T45" fmla="*/ 648658 h 234"/>
              <a:gd name="T46" fmla="*/ 80370 w 241"/>
              <a:gd name="T47" fmla="*/ 522015 h 234"/>
              <a:gd name="T48" fmla="*/ 111282 w 241"/>
              <a:gd name="T49" fmla="*/ 426261 h 234"/>
              <a:gd name="T50" fmla="*/ 293661 w 241"/>
              <a:gd name="T51" fmla="*/ 620858 h 234"/>
              <a:gd name="T52" fmla="*/ 200926 w 241"/>
              <a:gd name="T53" fmla="*/ 648658 h 234"/>
              <a:gd name="T54" fmla="*/ 612051 w 241"/>
              <a:gd name="T55" fmla="*/ 305796 h 234"/>
              <a:gd name="T56" fmla="*/ 553319 w 241"/>
              <a:gd name="T57" fmla="*/ 169887 h 234"/>
              <a:gd name="T58" fmla="*/ 457493 w 241"/>
              <a:gd name="T59" fmla="*/ 74132 h 234"/>
              <a:gd name="T60" fmla="*/ 633689 w 241"/>
              <a:gd name="T61" fmla="*/ 92665 h 234"/>
              <a:gd name="T62" fmla="*/ 649145 w 241"/>
              <a:gd name="T63" fmla="*/ 265641 h 23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41" h="234">
                <a:moveTo>
                  <a:pt x="215" y="19"/>
                </a:moveTo>
                <a:cubicBezTo>
                  <a:pt x="203" y="7"/>
                  <a:pt x="187" y="0"/>
                  <a:pt x="172" y="0"/>
                </a:cubicBezTo>
                <a:cubicBezTo>
                  <a:pt x="159" y="0"/>
                  <a:pt x="146" y="5"/>
                  <a:pt x="138" y="14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26" y="126"/>
                  <a:pt x="26" y="126"/>
                  <a:pt x="26" y="126"/>
                </a:cubicBezTo>
                <a:cubicBezTo>
                  <a:pt x="23" y="130"/>
                  <a:pt x="20" y="134"/>
                  <a:pt x="19" y="139"/>
                </a:cubicBezTo>
                <a:cubicBezTo>
                  <a:pt x="2" y="201"/>
                  <a:pt x="2" y="201"/>
                  <a:pt x="2" y="201"/>
                </a:cubicBezTo>
                <a:cubicBezTo>
                  <a:pt x="2" y="201"/>
                  <a:pt x="0" y="206"/>
                  <a:pt x="0" y="209"/>
                </a:cubicBezTo>
                <a:cubicBezTo>
                  <a:pt x="0" y="223"/>
                  <a:pt x="12" y="234"/>
                  <a:pt x="26" y="234"/>
                </a:cubicBezTo>
                <a:cubicBezTo>
                  <a:pt x="29" y="234"/>
                  <a:pt x="34" y="233"/>
                  <a:pt x="34" y="233"/>
                </a:cubicBezTo>
                <a:cubicBezTo>
                  <a:pt x="96" y="216"/>
                  <a:pt x="96" y="216"/>
                  <a:pt x="96" y="216"/>
                </a:cubicBezTo>
                <a:cubicBezTo>
                  <a:pt x="101" y="215"/>
                  <a:pt x="105" y="213"/>
                  <a:pt x="109" y="209"/>
                </a:cubicBezTo>
                <a:cubicBezTo>
                  <a:pt x="220" y="97"/>
                  <a:pt x="220" y="97"/>
                  <a:pt x="220" y="97"/>
                </a:cubicBezTo>
                <a:cubicBezTo>
                  <a:pt x="241" y="76"/>
                  <a:pt x="238" y="42"/>
                  <a:pt x="215" y="19"/>
                </a:cubicBezTo>
                <a:close/>
                <a:moveTo>
                  <a:pt x="117" y="174"/>
                </a:moveTo>
                <a:cubicBezTo>
                  <a:pt x="117" y="168"/>
                  <a:pt x="115" y="161"/>
                  <a:pt x="112" y="155"/>
                </a:cubicBezTo>
                <a:cubicBezTo>
                  <a:pt x="181" y="86"/>
                  <a:pt x="181" y="86"/>
                  <a:pt x="181" y="86"/>
                </a:cubicBezTo>
                <a:cubicBezTo>
                  <a:pt x="185" y="99"/>
                  <a:pt x="183" y="113"/>
                  <a:pt x="174" y="123"/>
                </a:cubicBezTo>
                <a:cubicBezTo>
                  <a:pt x="174" y="123"/>
                  <a:pt x="174" y="123"/>
                  <a:pt x="174" y="123"/>
                </a:cubicBezTo>
                <a:cubicBezTo>
                  <a:pt x="174" y="123"/>
                  <a:pt x="174" y="123"/>
                  <a:pt x="174" y="123"/>
                </a:cubicBezTo>
                <a:cubicBezTo>
                  <a:pt x="117" y="180"/>
                  <a:pt x="117" y="180"/>
                  <a:pt x="117" y="180"/>
                </a:cubicBezTo>
                <a:cubicBezTo>
                  <a:pt x="117" y="178"/>
                  <a:pt x="118" y="176"/>
                  <a:pt x="117" y="174"/>
                </a:cubicBezTo>
                <a:close/>
                <a:moveTo>
                  <a:pt x="108" y="148"/>
                </a:moveTo>
                <a:cubicBezTo>
                  <a:pt x="106" y="144"/>
                  <a:pt x="103" y="140"/>
                  <a:pt x="99" y="136"/>
                </a:cubicBezTo>
                <a:cubicBezTo>
                  <a:pt x="94" y="131"/>
                  <a:pt x="89" y="128"/>
                  <a:pt x="84" y="125"/>
                </a:cubicBezTo>
                <a:cubicBezTo>
                  <a:pt x="154" y="55"/>
                  <a:pt x="154" y="55"/>
                  <a:pt x="154" y="55"/>
                </a:cubicBezTo>
                <a:cubicBezTo>
                  <a:pt x="159" y="58"/>
                  <a:pt x="164" y="61"/>
                  <a:pt x="169" y="66"/>
                </a:cubicBezTo>
                <a:cubicBezTo>
                  <a:pt x="173" y="70"/>
                  <a:pt x="176" y="74"/>
                  <a:pt x="178" y="79"/>
                </a:cubicBezTo>
                <a:lnTo>
                  <a:pt x="108" y="148"/>
                </a:lnTo>
                <a:close/>
                <a:moveTo>
                  <a:pt x="77" y="121"/>
                </a:moveTo>
                <a:cubicBezTo>
                  <a:pt x="70" y="119"/>
                  <a:pt x="63" y="117"/>
                  <a:pt x="56" y="117"/>
                </a:cubicBezTo>
                <a:cubicBezTo>
                  <a:pt x="112" y="60"/>
                  <a:pt x="112" y="60"/>
                  <a:pt x="112" y="60"/>
                </a:cubicBezTo>
                <a:cubicBezTo>
                  <a:pt x="121" y="52"/>
                  <a:pt x="133" y="50"/>
                  <a:pt x="146" y="53"/>
                </a:cubicBezTo>
                <a:lnTo>
                  <a:pt x="77" y="121"/>
                </a:lnTo>
                <a:close/>
                <a:moveTo>
                  <a:pt x="31" y="219"/>
                </a:moveTo>
                <a:cubicBezTo>
                  <a:pt x="30" y="219"/>
                  <a:pt x="28" y="219"/>
                  <a:pt x="26" y="220"/>
                </a:cubicBezTo>
                <a:cubicBezTo>
                  <a:pt x="20" y="219"/>
                  <a:pt x="15" y="215"/>
                  <a:pt x="15" y="209"/>
                </a:cubicBezTo>
                <a:cubicBezTo>
                  <a:pt x="15" y="207"/>
                  <a:pt x="16" y="205"/>
                  <a:pt x="16" y="204"/>
                </a:cubicBezTo>
                <a:cubicBezTo>
                  <a:pt x="23" y="177"/>
                  <a:pt x="23" y="177"/>
                  <a:pt x="23" y="177"/>
                </a:cubicBezTo>
                <a:cubicBezTo>
                  <a:pt x="32" y="176"/>
                  <a:pt x="41" y="180"/>
                  <a:pt x="48" y="187"/>
                </a:cubicBezTo>
                <a:cubicBezTo>
                  <a:pt x="55" y="194"/>
                  <a:pt x="58" y="203"/>
                  <a:pt x="58" y="211"/>
                </a:cubicBezTo>
                <a:lnTo>
                  <a:pt x="31" y="219"/>
                </a:lnTo>
                <a:close/>
                <a:moveTo>
                  <a:pt x="65" y="210"/>
                </a:moveTo>
                <a:cubicBezTo>
                  <a:pt x="65" y="200"/>
                  <a:pt x="61" y="190"/>
                  <a:pt x="53" y="182"/>
                </a:cubicBezTo>
                <a:cubicBezTo>
                  <a:pt x="45" y="174"/>
                  <a:pt x="35" y="170"/>
                  <a:pt x="26" y="169"/>
                </a:cubicBezTo>
                <a:cubicBezTo>
                  <a:pt x="33" y="143"/>
                  <a:pt x="33" y="143"/>
                  <a:pt x="33" y="143"/>
                </a:cubicBezTo>
                <a:cubicBezTo>
                  <a:pt x="33" y="141"/>
                  <a:pt x="34" y="139"/>
                  <a:pt x="36" y="138"/>
                </a:cubicBezTo>
                <a:cubicBezTo>
                  <a:pt x="50" y="127"/>
                  <a:pt x="73" y="130"/>
                  <a:pt x="88" y="146"/>
                </a:cubicBezTo>
                <a:cubicBezTo>
                  <a:pt x="105" y="163"/>
                  <a:pt x="108" y="187"/>
                  <a:pt x="95" y="201"/>
                </a:cubicBezTo>
                <a:cubicBezTo>
                  <a:pt x="94" y="202"/>
                  <a:pt x="93" y="202"/>
                  <a:pt x="92" y="202"/>
                </a:cubicBezTo>
                <a:lnTo>
                  <a:pt x="65" y="210"/>
                </a:lnTo>
                <a:close/>
                <a:moveTo>
                  <a:pt x="210" y="86"/>
                </a:moveTo>
                <a:cubicBezTo>
                  <a:pt x="198" y="99"/>
                  <a:pt x="198" y="99"/>
                  <a:pt x="198" y="99"/>
                </a:cubicBezTo>
                <a:cubicBezTo>
                  <a:pt x="198" y="97"/>
                  <a:pt x="198" y="96"/>
                  <a:pt x="198" y="94"/>
                </a:cubicBezTo>
                <a:cubicBezTo>
                  <a:pt x="196" y="80"/>
                  <a:pt x="190" y="66"/>
                  <a:pt x="179" y="55"/>
                </a:cubicBezTo>
                <a:cubicBezTo>
                  <a:pt x="167" y="44"/>
                  <a:pt x="151" y="37"/>
                  <a:pt x="136" y="37"/>
                </a:cubicBezTo>
                <a:cubicBezTo>
                  <a:pt x="148" y="24"/>
                  <a:pt x="148" y="24"/>
                  <a:pt x="148" y="24"/>
                </a:cubicBezTo>
                <a:cubicBezTo>
                  <a:pt x="154" y="18"/>
                  <a:pt x="162" y="15"/>
                  <a:pt x="172" y="15"/>
                </a:cubicBezTo>
                <a:cubicBezTo>
                  <a:pt x="183" y="15"/>
                  <a:pt x="196" y="20"/>
                  <a:pt x="205" y="30"/>
                </a:cubicBezTo>
                <a:cubicBezTo>
                  <a:pt x="214" y="38"/>
                  <a:pt x="219" y="49"/>
                  <a:pt x="219" y="60"/>
                </a:cubicBezTo>
                <a:cubicBezTo>
                  <a:pt x="220" y="70"/>
                  <a:pt x="217" y="80"/>
                  <a:pt x="210" y="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s-MX"/>
          </a:p>
        </p:txBody>
      </p:sp>
      <p:sp>
        <p:nvSpPr>
          <p:cNvPr id="6" name="Rectangle 5"/>
          <p:cNvSpPr/>
          <p:nvPr/>
        </p:nvSpPr>
        <p:spPr>
          <a:xfrm>
            <a:off x="-974732" y="-1306079"/>
            <a:ext cx="14020800" cy="12880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chatbot&#10;&#10;Description automatically generated">
            <a:extLst>
              <a:ext uri="{FF2B5EF4-FFF2-40B4-BE49-F238E27FC236}">
                <a16:creationId xmlns:a16="http://schemas.microsoft.com/office/drawing/2014/main" id="{1E3D3887-1559-F14E-E9A1-952AD711B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523" y="1071293"/>
            <a:ext cx="6624842" cy="51756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9308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81803">
        <p159:morph option="byObject"/>
      </p:transition>
    </mc:Choice>
    <mc:Fallback xmlns="">
      <p:transition spd="slow" advClick="0" advTm="81803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303D44-661A-AF3D-47A9-4137C96B5F41}"/>
              </a:ext>
            </a:extLst>
          </p:cNvPr>
          <p:cNvSpPr/>
          <p:nvPr/>
        </p:nvSpPr>
        <p:spPr>
          <a:xfrm>
            <a:off x="0" y="0"/>
            <a:ext cx="6549112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D36F1C9-62B3-5715-BB53-435C29523F77}"/>
              </a:ext>
            </a:extLst>
          </p:cNvPr>
          <p:cNvSpPr/>
          <p:nvPr/>
        </p:nvSpPr>
        <p:spPr>
          <a:xfrm>
            <a:off x="817635" y="1067172"/>
            <a:ext cx="4789547" cy="478954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495191D-2512-F435-D49C-7CE8F3EBC5E6}"/>
              </a:ext>
            </a:extLst>
          </p:cNvPr>
          <p:cNvSpPr/>
          <p:nvPr/>
        </p:nvSpPr>
        <p:spPr>
          <a:xfrm>
            <a:off x="5893659" y="252599"/>
            <a:ext cx="1310906" cy="1310906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313F3DF-0427-AFB7-B9CD-F96E2DF6EA74}"/>
              </a:ext>
            </a:extLst>
          </p:cNvPr>
          <p:cNvSpPr/>
          <p:nvPr/>
        </p:nvSpPr>
        <p:spPr>
          <a:xfrm>
            <a:off x="10709337" y="5770252"/>
            <a:ext cx="2006010" cy="20060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E4E355D-ED2D-49F6-D120-64E0C8CC687A}"/>
              </a:ext>
            </a:extLst>
          </p:cNvPr>
          <p:cNvSpPr/>
          <p:nvPr/>
        </p:nvSpPr>
        <p:spPr>
          <a:xfrm>
            <a:off x="170122" y="4213152"/>
            <a:ext cx="380113" cy="3801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1EE4237-1D2C-DEF8-2914-F565108CBB8A}"/>
              </a:ext>
            </a:extLst>
          </p:cNvPr>
          <p:cNvSpPr txBox="1"/>
          <p:nvPr/>
        </p:nvSpPr>
        <p:spPr>
          <a:xfrm>
            <a:off x="1392489" y="3079769"/>
            <a:ext cx="29052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ADVANTAGE 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F3070B9-E42A-C296-5BC2-FBB3A4268E2E}"/>
              </a:ext>
            </a:extLst>
          </p:cNvPr>
          <p:cNvSpPr/>
          <p:nvPr/>
        </p:nvSpPr>
        <p:spPr>
          <a:xfrm>
            <a:off x="11430759" y="354061"/>
            <a:ext cx="380113" cy="3801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08B0DC3E-7D48-1EED-860C-870D97C84AC8}"/>
              </a:ext>
            </a:extLst>
          </p:cNvPr>
          <p:cNvSpPr/>
          <p:nvPr/>
        </p:nvSpPr>
        <p:spPr>
          <a:xfrm>
            <a:off x="4788606" y="6159441"/>
            <a:ext cx="1275908" cy="698559"/>
          </a:xfrm>
          <a:custGeom>
            <a:avLst/>
            <a:gdLst>
              <a:gd name="connsiteX0" fmla="*/ 637954 w 1275908"/>
              <a:gd name="connsiteY0" fmla="*/ 0 h 698559"/>
              <a:gd name="connsiteX1" fmla="*/ 1275908 w 1275908"/>
              <a:gd name="connsiteY1" fmla="*/ 637954 h 698559"/>
              <a:gd name="connsiteX2" fmla="*/ 1269799 w 1275908"/>
              <a:gd name="connsiteY2" fmla="*/ 698559 h 698559"/>
              <a:gd name="connsiteX3" fmla="*/ 6110 w 1275908"/>
              <a:gd name="connsiteY3" fmla="*/ 698559 h 698559"/>
              <a:gd name="connsiteX4" fmla="*/ 0 w 1275908"/>
              <a:gd name="connsiteY4" fmla="*/ 637954 h 698559"/>
              <a:gd name="connsiteX5" fmla="*/ 637954 w 1275908"/>
              <a:gd name="connsiteY5" fmla="*/ 0 h 698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5908" h="698559">
                <a:moveTo>
                  <a:pt x="637954" y="0"/>
                </a:moveTo>
                <a:cubicBezTo>
                  <a:pt x="990286" y="0"/>
                  <a:pt x="1275908" y="285622"/>
                  <a:pt x="1275908" y="637954"/>
                </a:cubicBezTo>
                <a:lnTo>
                  <a:pt x="1269799" y="698559"/>
                </a:lnTo>
                <a:lnTo>
                  <a:pt x="6110" y="698559"/>
                </a:lnTo>
                <a:lnTo>
                  <a:pt x="0" y="637954"/>
                </a:lnTo>
                <a:cubicBezTo>
                  <a:pt x="0" y="285622"/>
                  <a:pt x="285622" y="0"/>
                  <a:pt x="6379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C9C88BAA-3B73-C3E3-8940-A37BF2C55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4595" y="2224499"/>
            <a:ext cx="4111489" cy="3293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r>
              <a:rPr lang="es-CO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Advantage</a:t>
            </a:r>
            <a:r>
              <a:rPr lang="es-CO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endParaRPr lang="es-CO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24*7 Availability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Reduce Errors </a:t>
            </a:r>
            <a:endParaRPr lang="en-US" sz="1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Reduces Operational Costs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Increases Engagement </a:t>
            </a:r>
            <a:endParaRPr lang="en-US" sz="1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Lead Generation 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CO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CO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CO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032A42-23E8-55A1-2A1C-C83F01110445}"/>
              </a:ext>
            </a:extLst>
          </p:cNvPr>
          <p:cNvSpPr/>
          <p:nvPr/>
        </p:nvSpPr>
        <p:spPr>
          <a:xfrm>
            <a:off x="-511444" y="-1272212"/>
            <a:ext cx="13623011" cy="12722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76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303D44-661A-AF3D-47A9-4137C96B5F41}"/>
              </a:ext>
            </a:extLst>
          </p:cNvPr>
          <p:cNvSpPr/>
          <p:nvPr/>
        </p:nvSpPr>
        <p:spPr>
          <a:xfrm>
            <a:off x="0" y="0"/>
            <a:ext cx="6549112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D36F1C9-62B3-5715-BB53-435C29523F77}"/>
              </a:ext>
            </a:extLst>
          </p:cNvPr>
          <p:cNvSpPr/>
          <p:nvPr/>
        </p:nvSpPr>
        <p:spPr>
          <a:xfrm>
            <a:off x="817635" y="1067172"/>
            <a:ext cx="4789547" cy="478954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495191D-2512-F435-D49C-7CE8F3EBC5E6}"/>
              </a:ext>
            </a:extLst>
          </p:cNvPr>
          <p:cNvSpPr/>
          <p:nvPr/>
        </p:nvSpPr>
        <p:spPr>
          <a:xfrm>
            <a:off x="5893659" y="252599"/>
            <a:ext cx="1310906" cy="1310906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313F3DF-0427-AFB7-B9CD-F96E2DF6EA74}"/>
              </a:ext>
            </a:extLst>
          </p:cNvPr>
          <p:cNvSpPr/>
          <p:nvPr/>
        </p:nvSpPr>
        <p:spPr>
          <a:xfrm>
            <a:off x="10709337" y="5770252"/>
            <a:ext cx="2006010" cy="20060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E4E355D-ED2D-49F6-D120-64E0C8CC687A}"/>
              </a:ext>
            </a:extLst>
          </p:cNvPr>
          <p:cNvSpPr/>
          <p:nvPr/>
        </p:nvSpPr>
        <p:spPr>
          <a:xfrm>
            <a:off x="170122" y="4213152"/>
            <a:ext cx="380113" cy="3801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1EE4237-1D2C-DEF8-2914-F565108CBB8A}"/>
              </a:ext>
            </a:extLst>
          </p:cNvPr>
          <p:cNvSpPr txBox="1"/>
          <p:nvPr/>
        </p:nvSpPr>
        <p:spPr>
          <a:xfrm>
            <a:off x="1658068" y="3108002"/>
            <a:ext cx="2905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DISADVANTAGE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F3070B9-E42A-C296-5BC2-FBB3A4268E2E}"/>
              </a:ext>
            </a:extLst>
          </p:cNvPr>
          <p:cNvSpPr/>
          <p:nvPr/>
        </p:nvSpPr>
        <p:spPr>
          <a:xfrm>
            <a:off x="11430759" y="354061"/>
            <a:ext cx="380113" cy="3801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08B0DC3E-7D48-1EED-860C-870D97C84AC8}"/>
              </a:ext>
            </a:extLst>
          </p:cNvPr>
          <p:cNvSpPr/>
          <p:nvPr/>
        </p:nvSpPr>
        <p:spPr>
          <a:xfrm>
            <a:off x="4788606" y="6159441"/>
            <a:ext cx="1275908" cy="698559"/>
          </a:xfrm>
          <a:custGeom>
            <a:avLst/>
            <a:gdLst>
              <a:gd name="connsiteX0" fmla="*/ 637954 w 1275908"/>
              <a:gd name="connsiteY0" fmla="*/ 0 h 698559"/>
              <a:gd name="connsiteX1" fmla="*/ 1275908 w 1275908"/>
              <a:gd name="connsiteY1" fmla="*/ 637954 h 698559"/>
              <a:gd name="connsiteX2" fmla="*/ 1269799 w 1275908"/>
              <a:gd name="connsiteY2" fmla="*/ 698559 h 698559"/>
              <a:gd name="connsiteX3" fmla="*/ 6110 w 1275908"/>
              <a:gd name="connsiteY3" fmla="*/ 698559 h 698559"/>
              <a:gd name="connsiteX4" fmla="*/ 0 w 1275908"/>
              <a:gd name="connsiteY4" fmla="*/ 637954 h 698559"/>
              <a:gd name="connsiteX5" fmla="*/ 637954 w 1275908"/>
              <a:gd name="connsiteY5" fmla="*/ 0 h 698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5908" h="698559">
                <a:moveTo>
                  <a:pt x="637954" y="0"/>
                </a:moveTo>
                <a:cubicBezTo>
                  <a:pt x="990286" y="0"/>
                  <a:pt x="1275908" y="285622"/>
                  <a:pt x="1275908" y="637954"/>
                </a:cubicBezTo>
                <a:lnTo>
                  <a:pt x="1269799" y="698559"/>
                </a:lnTo>
                <a:lnTo>
                  <a:pt x="6110" y="698559"/>
                </a:lnTo>
                <a:lnTo>
                  <a:pt x="0" y="637954"/>
                </a:lnTo>
                <a:cubicBezTo>
                  <a:pt x="0" y="285622"/>
                  <a:pt x="285622" y="0"/>
                  <a:pt x="6379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C9C88BAA-3B73-C3E3-8940-A37BF2C55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9545" y="1667173"/>
            <a:ext cx="4111489" cy="2604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CO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CO" sz="20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Disadvantage</a:t>
            </a:r>
            <a:r>
              <a:rPr lang="es-CO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endParaRPr lang="es-CO" sz="2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Less Understanding of Natural Language </a:t>
            </a:r>
          </a:p>
          <a:p>
            <a:pPr marL="285750" marR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Higher Misunderstanding </a:t>
            </a:r>
            <a:endParaRPr lang="en-US" sz="1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marR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Needs Analyzing </a:t>
            </a:r>
            <a:endParaRPr lang="es-CO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608C31-AE86-9A8D-770B-BA789638BAAE}"/>
              </a:ext>
            </a:extLst>
          </p:cNvPr>
          <p:cNvSpPr/>
          <p:nvPr/>
        </p:nvSpPr>
        <p:spPr>
          <a:xfrm>
            <a:off x="-863602" y="-1741564"/>
            <a:ext cx="13514522" cy="17415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79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303D44-661A-AF3D-47A9-4137C96B5F41}"/>
              </a:ext>
            </a:extLst>
          </p:cNvPr>
          <p:cNvSpPr/>
          <p:nvPr/>
        </p:nvSpPr>
        <p:spPr>
          <a:xfrm>
            <a:off x="0" y="0"/>
            <a:ext cx="6549112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D36F1C9-62B3-5715-BB53-435C29523F77}"/>
              </a:ext>
            </a:extLst>
          </p:cNvPr>
          <p:cNvSpPr/>
          <p:nvPr/>
        </p:nvSpPr>
        <p:spPr>
          <a:xfrm>
            <a:off x="817635" y="1067172"/>
            <a:ext cx="4789547" cy="478954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495191D-2512-F435-D49C-7CE8F3EBC5E6}"/>
              </a:ext>
            </a:extLst>
          </p:cNvPr>
          <p:cNvSpPr/>
          <p:nvPr/>
        </p:nvSpPr>
        <p:spPr>
          <a:xfrm>
            <a:off x="5893659" y="252599"/>
            <a:ext cx="1310906" cy="1310906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313F3DF-0427-AFB7-B9CD-F96E2DF6EA74}"/>
              </a:ext>
            </a:extLst>
          </p:cNvPr>
          <p:cNvSpPr/>
          <p:nvPr/>
        </p:nvSpPr>
        <p:spPr>
          <a:xfrm>
            <a:off x="10709337" y="5770252"/>
            <a:ext cx="2006010" cy="20060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E4E355D-ED2D-49F6-D120-64E0C8CC687A}"/>
              </a:ext>
            </a:extLst>
          </p:cNvPr>
          <p:cNvSpPr/>
          <p:nvPr/>
        </p:nvSpPr>
        <p:spPr>
          <a:xfrm>
            <a:off x="170122" y="4213152"/>
            <a:ext cx="380113" cy="3801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1EE4237-1D2C-DEF8-2914-F565108CBB8A}"/>
              </a:ext>
            </a:extLst>
          </p:cNvPr>
          <p:cNvSpPr txBox="1"/>
          <p:nvPr/>
        </p:nvSpPr>
        <p:spPr>
          <a:xfrm>
            <a:off x="1658068" y="3108002"/>
            <a:ext cx="2905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FUTURE SCOPE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F3070B9-E42A-C296-5BC2-FBB3A4268E2E}"/>
              </a:ext>
            </a:extLst>
          </p:cNvPr>
          <p:cNvSpPr/>
          <p:nvPr/>
        </p:nvSpPr>
        <p:spPr>
          <a:xfrm>
            <a:off x="11430759" y="354061"/>
            <a:ext cx="380113" cy="3801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08B0DC3E-7D48-1EED-860C-870D97C84AC8}"/>
              </a:ext>
            </a:extLst>
          </p:cNvPr>
          <p:cNvSpPr/>
          <p:nvPr/>
        </p:nvSpPr>
        <p:spPr>
          <a:xfrm>
            <a:off x="4788606" y="6159441"/>
            <a:ext cx="1275908" cy="698559"/>
          </a:xfrm>
          <a:custGeom>
            <a:avLst/>
            <a:gdLst>
              <a:gd name="connsiteX0" fmla="*/ 637954 w 1275908"/>
              <a:gd name="connsiteY0" fmla="*/ 0 h 698559"/>
              <a:gd name="connsiteX1" fmla="*/ 1275908 w 1275908"/>
              <a:gd name="connsiteY1" fmla="*/ 637954 h 698559"/>
              <a:gd name="connsiteX2" fmla="*/ 1269799 w 1275908"/>
              <a:gd name="connsiteY2" fmla="*/ 698559 h 698559"/>
              <a:gd name="connsiteX3" fmla="*/ 6110 w 1275908"/>
              <a:gd name="connsiteY3" fmla="*/ 698559 h 698559"/>
              <a:gd name="connsiteX4" fmla="*/ 0 w 1275908"/>
              <a:gd name="connsiteY4" fmla="*/ 637954 h 698559"/>
              <a:gd name="connsiteX5" fmla="*/ 637954 w 1275908"/>
              <a:gd name="connsiteY5" fmla="*/ 0 h 698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5908" h="698559">
                <a:moveTo>
                  <a:pt x="637954" y="0"/>
                </a:moveTo>
                <a:cubicBezTo>
                  <a:pt x="990286" y="0"/>
                  <a:pt x="1275908" y="285622"/>
                  <a:pt x="1275908" y="637954"/>
                </a:cubicBezTo>
                <a:lnTo>
                  <a:pt x="1269799" y="698559"/>
                </a:lnTo>
                <a:lnTo>
                  <a:pt x="6110" y="698559"/>
                </a:lnTo>
                <a:lnTo>
                  <a:pt x="0" y="637954"/>
                </a:lnTo>
                <a:cubicBezTo>
                  <a:pt x="0" y="285622"/>
                  <a:pt x="285622" y="0"/>
                  <a:pt x="6379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C9C88BAA-3B73-C3E3-8940-A37BF2C55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9270" y="307335"/>
            <a:ext cx="4111489" cy="6090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CO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CO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Future </a:t>
            </a:r>
            <a:r>
              <a:rPr lang="es-CO" sz="20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  <a:r>
              <a:rPr lang="es-CO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s-CO" sz="2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Implement natural language processing (NLP) techniques to improve the chatbot's ability to understand and respond to user queries in a more natural and engaging manner.</a:t>
            </a:r>
          </a:p>
          <a:p>
            <a:pPr marL="285750" marR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Develop the chatbot's ability to communicate in multiple languages, catering to a wider audience and enhancing its global accessibility.</a:t>
            </a:r>
          </a:p>
          <a:p>
            <a:pPr marL="285750" marR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Implement user profiles to store personal preferences, interests, and past interactions, allowing the chatbot to provide tailored responses and recommendations.</a:t>
            </a:r>
          </a:p>
          <a:p>
            <a:endParaRPr lang="es-CO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608C31-AE86-9A8D-770B-BA789638BAAE}"/>
              </a:ext>
            </a:extLst>
          </p:cNvPr>
          <p:cNvSpPr/>
          <p:nvPr/>
        </p:nvSpPr>
        <p:spPr>
          <a:xfrm>
            <a:off x="-863602" y="-1741564"/>
            <a:ext cx="13514522" cy="17415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027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F71A092-AD8F-3FE3-4D28-F0A8B18771AC}"/>
              </a:ext>
            </a:extLst>
          </p:cNvPr>
          <p:cNvSpPr/>
          <p:nvPr/>
        </p:nvSpPr>
        <p:spPr>
          <a:xfrm flipH="1">
            <a:off x="3764392" y="2414309"/>
            <a:ext cx="8427608" cy="1199011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6DB7EB3-A0E1-30CE-2999-BE3EACA330A1}"/>
              </a:ext>
            </a:extLst>
          </p:cNvPr>
          <p:cNvSpPr/>
          <p:nvPr/>
        </p:nvSpPr>
        <p:spPr>
          <a:xfrm rot="16200000" flipH="1">
            <a:off x="-306229" y="272261"/>
            <a:ext cx="5720894" cy="5108436"/>
          </a:xfrm>
          <a:custGeom>
            <a:avLst/>
            <a:gdLst>
              <a:gd name="connsiteX0" fmla="*/ 4462680 w 4814462"/>
              <a:gd name="connsiteY0" fmla="*/ 0 h 4299043"/>
              <a:gd name="connsiteX1" fmla="*/ 2898295 w 4814462"/>
              <a:gd name="connsiteY1" fmla="*/ 0 h 4299043"/>
              <a:gd name="connsiteX2" fmla="*/ 2990914 w 4814462"/>
              <a:gd name="connsiteY2" fmla="*/ 69259 h 4299043"/>
              <a:gd name="connsiteX3" fmla="*/ 3612936 w 4814462"/>
              <a:gd name="connsiteY3" fmla="*/ 1388229 h 4299043"/>
              <a:gd name="connsiteX4" fmla="*/ 1903648 w 4814462"/>
              <a:gd name="connsiteY4" fmla="*/ 3097517 h 4299043"/>
              <a:gd name="connsiteX5" fmla="*/ 194360 w 4814462"/>
              <a:gd name="connsiteY5" fmla="*/ 1388229 h 4299043"/>
              <a:gd name="connsiteX6" fmla="*/ 816382 w 4814462"/>
              <a:gd name="connsiteY6" fmla="*/ 69259 h 4299043"/>
              <a:gd name="connsiteX7" fmla="*/ 909001 w 4814462"/>
              <a:gd name="connsiteY7" fmla="*/ 0 h 4299043"/>
              <a:gd name="connsiteX8" fmla="*/ 0 w 4814462"/>
              <a:gd name="connsiteY8" fmla="*/ 0 h 4299043"/>
              <a:gd name="connsiteX9" fmla="*/ 0 w 4814462"/>
              <a:gd name="connsiteY9" fmla="*/ 3587003 h 4299043"/>
              <a:gd name="connsiteX10" fmla="*/ 52100 w 4814462"/>
              <a:gd name="connsiteY10" fmla="*/ 3634355 h 4299043"/>
              <a:gd name="connsiteX11" fmla="*/ 1903648 w 4814462"/>
              <a:gd name="connsiteY11" fmla="*/ 4299043 h 4299043"/>
              <a:gd name="connsiteX12" fmla="*/ 4814462 w 4814462"/>
              <a:gd name="connsiteY12" fmla="*/ 1388229 h 4299043"/>
              <a:gd name="connsiteX13" fmla="*/ 4463143 w 4814462"/>
              <a:gd name="connsiteY13" fmla="*/ 762 h 429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814462" h="4299043">
                <a:moveTo>
                  <a:pt x="4462680" y="0"/>
                </a:moveTo>
                <a:lnTo>
                  <a:pt x="2898295" y="0"/>
                </a:lnTo>
                <a:lnTo>
                  <a:pt x="2990914" y="69259"/>
                </a:lnTo>
                <a:cubicBezTo>
                  <a:pt x="3370798" y="382768"/>
                  <a:pt x="3612936" y="857221"/>
                  <a:pt x="3612936" y="1388229"/>
                </a:cubicBezTo>
                <a:cubicBezTo>
                  <a:pt x="3612936" y="2332243"/>
                  <a:pt x="2847662" y="3097517"/>
                  <a:pt x="1903648" y="3097517"/>
                </a:cubicBezTo>
                <a:cubicBezTo>
                  <a:pt x="959634" y="3097517"/>
                  <a:pt x="194360" y="2332243"/>
                  <a:pt x="194360" y="1388229"/>
                </a:cubicBezTo>
                <a:cubicBezTo>
                  <a:pt x="194360" y="857221"/>
                  <a:pt x="436497" y="382768"/>
                  <a:pt x="816382" y="69259"/>
                </a:cubicBezTo>
                <a:lnTo>
                  <a:pt x="909001" y="0"/>
                </a:lnTo>
                <a:lnTo>
                  <a:pt x="0" y="0"/>
                </a:lnTo>
                <a:lnTo>
                  <a:pt x="0" y="3587003"/>
                </a:lnTo>
                <a:lnTo>
                  <a:pt x="52100" y="3634355"/>
                </a:lnTo>
                <a:cubicBezTo>
                  <a:pt x="555260" y="4049599"/>
                  <a:pt x="1200324" y="4299043"/>
                  <a:pt x="1903648" y="4299043"/>
                </a:cubicBezTo>
                <a:cubicBezTo>
                  <a:pt x="3511246" y="4299043"/>
                  <a:pt x="4814462" y="2995827"/>
                  <a:pt x="4814462" y="1388229"/>
                </a:cubicBezTo>
                <a:cubicBezTo>
                  <a:pt x="4814462" y="885855"/>
                  <a:pt x="4687195" y="413205"/>
                  <a:pt x="4463143" y="76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313F3DF-0427-AFB7-B9CD-F96E2DF6EA74}"/>
              </a:ext>
            </a:extLst>
          </p:cNvPr>
          <p:cNvSpPr/>
          <p:nvPr/>
        </p:nvSpPr>
        <p:spPr>
          <a:xfrm>
            <a:off x="10912338" y="5770252"/>
            <a:ext cx="2006010" cy="20060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F3070B9-E42A-C296-5BC2-FBB3A4268E2E}"/>
              </a:ext>
            </a:extLst>
          </p:cNvPr>
          <p:cNvSpPr/>
          <p:nvPr/>
        </p:nvSpPr>
        <p:spPr>
          <a:xfrm>
            <a:off x="11430759" y="354061"/>
            <a:ext cx="380113" cy="3801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08B0DC3E-7D48-1EED-860C-870D97C84AC8}"/>
              </a:ext>
            </a:extLst>
          </p:cNvPr>
          <p:cNvSpPr/>
          <p:nvPr/>
        </p:nvSpPr>
        <p:spPr>
          <a:xfrm rot="10800000">
            <a:off x="8235990" y="-33967"/>
            <a:ext cx="1275908" cy="698559"/>
          </a:xfrm>
          <a:custGeom>
            <a:avLst/>
            <a:gdLst>
              <a:gd name="connsiteX0" fmla="*/ 637954 w 1275908"/>
              <a:gd name="connsiteY0" fmla="*/ 0 h 698559"/>
              <a:gd name="connsiteX1" fmla="*/ 1275908 w 1275908"/>
              <a:gd name="connsiteY1" fmla="*/ 637954 h 698559"/>
              <a:gd name="connsiteX2" fmla="*/ 1269799 w 1275908"/>
              <a:gd name="connsiteY2" fmla="*/ 698559 h 698559"/>
              <a:gd name="connsiteX3" fmla="*/ 6110 w 1275908"/>
              <a:gd name="connsiteY3" fmla="*/ 698559 h 698559"/>
              <a:gd name="connsiteX4" fmla="*/ 0 w 1275908"/>
              <a:gd name="connsiteY4" fmla="*/ 637954 h 698559"/>
              <a:gd name="connsiteX5" fmla="*/ 637954 w 1275908"/>
              <a:gd name="connsiteY5" fmla="*/ 0 h 698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5908" h="698559">
                <a:moveTo>
                  <a:pt x="637954" y="0"/>
                </a:moveTo>
                <a:cubicBezTo>
                  <a:pt x="990286" y="0"/>
                  <a:pt x="1275908" y="285622"/>
                  <a:pt x="1275908" y="637954"/>
                </a:cubicBezTo>
                <a:lnTo>
                  <a:pt x="1269799" y="698559"/>
                </a:lnTo>
                <a:lnTo>
                  <a:pt x="6110" y="698559"/>
                </a:lnTo>
                <a:lnTo>
                  <a:pt x="0" y="637954"/>
                </a:lnTo>
                <a:cubicBezTo>
                  <a:pt x="0" y="285622"/>
                  <a:pt x="285622" y="0"/>
                  <a:pt x="6379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3D4C9B2-590A-D8A9-160F-173756D3E484}"/>
              </a:ext>
            </a:extLst>
          </p:cNvPr>
          <p:cNvSpPr txBox="1"/>
          <p:nvPr/>
        </p:nvSpPr>
        <p:spPr>
          <a:xfrm>
            <a:off x="6543499" y="2483891"/>
            <a:ext cx="57378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77"/>
              </a:rPr>
              <a:t>Thank You</a:t>
            </a:r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1B143835-3E04-349C-402A-24D9707925AE}"/>
              </a:ext>
            </a:extLst>
          </p:cNvPr>
          <p:cNvSpPr/>
          <p:nvPr/>
        </p:nvSpPr>
        <p:spPr>
          <a:xfrm>
            <a:off x="10312832" y="1562792"/>
            <a:ext cx="1199011" cy="1199011"/>
          </a:xfrm>
          <a:prstGeom prst="donut">
            <a:avLst>
              <a:gd name="adj" fmla="val 1336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D36F1C9-62B3-5715-BB53-435C29523F77}"/>
              </a:ext>
            </a:extLst>
          </p:cNvPr>
          <p:cNvSpPr/>
          <p:nvPr/>
        </p:nvSpPr>
        <p:spPr>
          <a:xfrm>
            <a:off x="518766" y="964156"/>
            <a:ext cx="2565469" cy="256546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6BA3798-6B1F-CDFD-4A4D-4FDAE8FFE604}"/>
              </a:ext>
            </a:extLst>
          </p:cNvPr>
          <p:cNvSpPr/>
          <p:nvPr/>
        </p:nvSpPr>
        <p:spPr>
          <a:xfrm>
            <a:off x="2488484" y="6074698"/>
            <a:ext cx="1275908" cy="698559"/>
          </a:xfrm>
          <a:custGeom>
            <a:avLst/>
            <a:gdLst>
              <a:gd name="connsiteX0" fmla="*/ 637954 w 1275908"/>
              <a:gd name="connsiteY0" fmla="*/ 0 h 698559"/>
              <a:gd name="connsiteX1" fmla="*/ 1275908 w 1275908"/>
              <a:gd name="connsiteY1" fmla="*/ 637954 h 698559"/>
              <a:gd name="connsiteX2" fmla="*/ 1269799 w 1275908"/>
              <a:gd name="connsiteY2" fmla="*/ 698559 h 698559"/>
              <a:gd name="connsiteX3" fmla="*/ 6110 w 1275908"/>
              <a:gd name="connsiteY3" fmla="*/ 698559 h 698559"/>
              <a:gd name="connsiteX4" fmla="*/ 0 w 1275908"/>
              <a:gd name="connsiteY4" fmla="*/ 637954 h 698559"/>
              <a:gd name="connsiteX5" fmla="*/ 637954 w 1275908"/>
              <a:gd name="connsiteY5" fmla="*/ 0 h 698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5908" h="698559">
                <a:moveTo>
                  <a:pt x="637954" y="0"/>
                </a:moveTo>
                <a:cubicBezTo>
                  <a:pt x="990286" y="0"/>
                  <a:pt x="1275908" y="285622"/>
                  <a:pt x="1275908" y="637954"/>
                </a:cubicBezTo>
                <a:lnTo>
                  <a:pt x="1269799" y="698559"/>
                </a:lnTo>
                <a:lnTo>
                  <a:pt x="6110" y="698559"/>
                </a:lnTo>
                <a:lnTo>
                  <a:pt x="0" y="637954"/>
                </a:lnTo>
                <a:cubicBezTo>
                  <a:pt x="0" y="285622"/>
                  <a:pt x="285622" y="0"/>
                  <a:pt x="63795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440486" y="-1556046"/>
            <a:ext cx="14710668" cy="15220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37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303D44-661A-AF3D-47A9-4137C96B5F41}"/>
              </a:ext>
            </a:extLst>
          </p:cNvPr>
          <p:cNvSpPr/>
          <p:nvPr/>
        </p:nvSpPr>
        <p:spPr>
          <a:xfrm>
            <a:off x="0" y="4593264"/>
            <a:ext cx="12191999" cy="2264735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495191D-2512-F435-D49C-7CE8F3EBC5E6}"/>
              </a:ext>
            </a:extLst>
          </p:cNvPr>
          <p:cNvSpPr/>
          <p:nvPr/>
        </p:nvSpPr>
        <p:spPr>
          <a:xfrm>
            <a:off x="7670116" y="4718708"/>
            <a:ext cx="1440733" cy="144073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313F3DF-0427-AFB7-B9CD-F96E2DF6EA74}"/>
              </a:ext>
            </a:extLst>
          </p:cNvPr>
          <p:cNvSpPr/>
          <p:nvPr/>
        </p:nvSpPr>
        <p:spPr>
          <a:xfrm>
            <a:off x="10709337" y="5770252"/>
            <a:ext cx="2006010" cy="20060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E4E355D-ED2D-49F6-D120-64E0C8CC687A}"/>
              </a:ext>
            </a:extLst>
          </p:cNvPr>
          <p:cNvSpPr/>
          <p:nvPr/>
        </p:nvSpPr>
        <p:spPr>
          <a:xfrm>
            <a:off x="170122" y="4213152"/>
            <a:ext cx="380113" cy="3801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1EE4237-1D2C-DEF8-2914-F565108CBB8A}"/>
              </a:ext>
            </a:extLst>
          </p:cNvPr>
          <p:cNvSpPr txBox="1"/>
          <p:nvPr/>
        </p:nvSpPr>
        <p:spPr>
          <a:xfrm>
            <a:off x="5818179" y="829695"/>
            <a:ext cx="48911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Members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3369A03-3F9E-E69D-E6AC-A3EC1EB7A349}"/>
              </a:ext>
            </a:extLst>
          </p:cNvPr>
          <p:cNvSpPr/>
          <p:nvPr/>
        </p:nvSpPr>
        <p:spPr>
          <a:xfrm>
            <a:off x="8334899" y="1599137"/>
            <a:ext cx="2279620" cy="53416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F3070B9-E42A-C296-5BC2-FBB3A4268E2E}"/>
              </a:ext>
            </a:extLst>
          </p:cNvPr>
          <p:cNvSpPr/>
          <p:nvPr/>
        </p:nvSpPr>
        <p:spPr>
          <a:xfrm>
            <a:off x="11430759" y="354061"/>
            <a:ext cx="380113" cy="3801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08B0DC3E-7D48-1EED-860C-870D97C84AC8}"/>
              </a:ext>
            </a:extLst>
          </p:cNvPr>
          <p:cNvSpPr/>
          <p:nvPr/>
        </p:nvSpPr>
        <p:spPr>
          <a:xfrm>
            <a:off x="5171239" y="6159441"/>
            <a:ext cx="1275908" cy="698559"/>
          </a:xfrm>
          <a:custGeom>
            <a:avLst/>
            <a:gdLst>
              <a:gd name="connsiteX0" fmla="*/ 637954 w 1275908"/>
              <a:gd name="connsiteY0" fmla="*/ 0 h 698559"/>
              <a:gd name="connsiteX1" fmla="*/ 1275908 w 1275908"/>
              <a:gd name="connsiteY1" fmla="*/ 637954 h 698559"/>
              <a:gd name="connsiteX2" fmla="*/ 1269799 w 1275908"/>
              <a:gd name="connsiteY2" fmla="*/ 698559 h 698559"/>
              <a:gd name="connsiteX3" fmla="*/ 6110 w 1275908"/>
              <a:gd name="connsiteY3" fmla="*/ 698559 h 698559"/>
              <a:gd name="connsiteX4" fmla="*/ 0 w 1275908"/>
              <a:gd name="connsiteY4" fmla="*/ 637954 h 698559"/>
              <a:gd name="connsiteX5" fmla="*/ 637954 w 1275908"/>
              <a:gd name="connsiteY5" fmla="*/ 0 h 698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5908" h="698559">
                <a:moveTo>
                  <a:pt x="637954" y="0"/>
                </a:moveTo>
                <a:cubicBezTo>
                  <a:pt x="990286" y="0"/>
                  <a:pt x="1275908" y="285622"/>
                  <a:pt x="1275908" y="637954"/>
                </a:cubicBezTo>
                <a:lnTo>
                  <a:pt x="1269799" y="698559"/>
                </a:lnTo>
                <a:lnTo>
                  <a:pt x="6110" y="698559"/>
                </a:lnTo>
                <a:lnTo>
                  <a:pt x="0" y="637954"/>
                </a:lnTo>
                <a:cubicBezTo>
                  <a:pt x="0" y="285622"/>
                  <a:pt x="285622" y="0"/>
                  <a:pt x="6379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1B143835-3E04-349C-402A-24D9707925AE}"/>
              </a:ext>
            </a:extLst>
          </p:cNvPr>
          <p:cNvSpPr/>
          <p:nvPr/>
        </p:nvSpPr>
        <p:spPr>
          <a:xfrm>
            <a:off x="10614519" y="3342666"/>
            <a:ext cx="1199011" cy="1199011"/>
          </a:xfrm>
          <a:prstGeom prst="donut">
            <a:avLst>
              <a:gd name="adj" fmla="val 13362"/>
            </a:avLst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nut 7">
            <a:extLst>
              <a:ext uri="{FF2B5EF4-FFF2-40B4-BE49-F238E27FC236}">
                <a16:creationId xmlns:a16="http://schemas.microsoft.com/office/drawing/2014/main" id="{1F169573-5183-F052-C6A0-6C33BBB4A1E8}"/>
              </a:ext>
            </a:extLst>
          </p:cNvPr>
          <p:cNvSpPr/>
          <p:nvPr/>
        </p:nvSpPr>
        <p:spPr>
          <a:xfrm>
            <a:off x="327520" y="302287"/>
            <a:ext cx="822222" cy="822222"/>
          </a:xfrm>
          <a:prstGeom prst="donut">
            <a:avLst>
              <a:gd name="adj" fmla="val 13362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Donut 6">
            <a:extLst>
              <a:ext uri="{FF2B5EF4-FFF2-40B4-BE49-F238E27FC236}">
                <a16:creationId xmlns:a16="http://schemas.microsoft.com/office/drawing/2014/main" id="{91076147-F83B-4346-6ACF-D34750083BD9}"/>
              </a:ext>
            </a:extLst>
          </p:cNvPr>
          <p:cNvSpPr/>
          <p:nvPr/>
        </p:nvSpPr>
        <p:spPr>
          <a:xfrm>
            <a:off x="648285" y="5390578"/>
            <a:ext cx="1002913" cy="1002913"/>
          </a:xfrm>
          <a:prstGeom prst="donut">
            <a:avLst>
              <a:gd name="adj" fmla="val 13362"/>
            </a:avLst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8631" y="2696335"/>
            <a:ext cx="265856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MD TAZRIAN ALAM</a:t>
            </a:r>
          </a:p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221-15-5866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47351" y="2692329"/>
            <a:ext cx="308275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SUNZIL KHANDAKAR</a:t>
            </a:r>
          </a:p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221-15-5383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955951" y="2692330"/>
            <a:ext cx="265856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MEHEDI HASAN</a:t>
            </a:r>
          </a:p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221-15-4866</a:t>
            </a:r>
          </a:p>
        </p:txBody>
      </p:sp>
      <p:sp>
        <p:nvSpPr>
          <p:cNvPr id="5" name="Rectangle 4"/>
          <p:cNvSpPr/>
          <p:nvPr/>
        </p:nvSpPr>
        <p:spPr>
          <a:xfrm>
            <a:off x="-581891" y="-2065905"/>
            <a:ext cx="13092545" cy="20659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6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Oval 57">
            <a:extLst>
              <a:ext uri="{FF2B5EF4-FFF2-40B4-BE49-F238E27FC236}">
                <a16:creationId xmlns:a16="http://schemas.microsoft.com/office/drawing/2014/main" id="{4495191D-2512-F435-D49C-7CE8F3EBC5E6}"/>
              </a:ext>
            </a:extLst>
          </p:cNvPr>
          <p:cNvSpPr/>
          <p:nvPr/>
        </p:nvSpPr>
        <p:spPr>
          <a:xfrm>
            <a:off x="-39093" y="-1620418"/>
            <a:ext cx="4598280" cy="4598280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Donut 58">
            <a:extLst>
              <a:ext uri="{FF2B5EF4-FFF2-40B4-BE49-F238E27FC236}">
                <a16:creationId xmlns:a16="http://schemas.microsoft.com/office/drawing/2014/main" id="{55C55787-7342-3BD6-9FCB-06EBA439F171}"/>
              </a:ext>
            </a:extLst>
          </p:cNvPr>
          <p:cNvSpPr/>
          <p:nvPr/>
        </p:nvSpPr>
        <p:spPr>
          <a:xfrm>
            <a:off x="10594939" y="4857304"/>
            <a:ext cx="1179166" cy="1179166"/>
          </a:xfrm>
          <a:prstGeom prst="donut">
            <a:avLst>
              <a:gd name="adj" fmla="val 1110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313F3DF-0427-AFB7-B9CD-F96E2DF6EA74}"/>
              </a:ext>
            </a:extLst>
          </p:cNvPr>
          <p:cNvSpPr/>
          <p:nvPr/>
        </p:nvSpPr>
        <p:spPr>
          <a:xfrm>
            <a:off x="10371193" y="408099"/>
            <a:ext cx="1310906" cy="13109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E4E355D-ED2D-49F6-D120-64E0C8CC687A}"/>
              </a:ext>
            </a:extLst>
          </p:cNvPr>
          <p:cNvSpPr/>
          <p:nvPr/>
        </p:nvSpPr>
        <p:spPr>
          <a:xfrm>
            <a:off x="170122" y="4213152"/>
            <a:ext cx="380113" cy="3801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90BEF28B-A4E9-9516-D636-F7543A96827D}"/>
              </a:ext>
            </a:extLst>
          </p:cNvPr>
          <p:cNvSpPr/>
          <p:nvPr/>
        </p:nvSpPr>
        <p:spPr>
          <a:xfrm>
            <a:off x="10185990" y="5171769"/>
            <a:ext cx="2006010" cy="1729402"/>
          </a:xfrm>
          <a:custGeom>
            <a:avLst/>
            <a:gdLst>
              <a:gd name="connsiteX0" fmla="*/ 956931 w 1304261"/>
              <a:gd name="connsiteY0" fmla="*/ 0 h 1124417"/>
              <a:gd name="connsiteX1" fmla="*/ 1241493 w 1304261"/>
              <a:gd name="connsiteY1" fmla="*/ 43022 h 1124417"/>
              <a:gd name="connsiteX2" fmla="*/ 1304261 w 1304261"/>
              <a:gd name="connsiteY2" fmla="*/ 65995 h 1124417"/>
              <a:gd name="connsiteX3" fmla="*/ 1304261 w 1304261"/>
              <a:gd name="connsiteY3" fmla="*/ 488315 h 1124417"/>
              <a:gd name="connsiteX4" fmla="*/ 1284111 w 1304261"/>
              <a:gd name="connsiteY4" fmla="*/ 471689 h 1124417"/>
              <a:gd name="connsiteX5" fmla="*/ 956930 w 1304261"/>
              <a:gd name="connsiteY5" fmla="*/ 371749 h 1124417"/>
              <a:gd name="connsiteX6" fmla="*/ 371748 w 1304261"/>
              <a:gd name="connsiteY6" fmla="*/ 956931 h 1124417"/>
              <a:gd name="connsiteX7" fmla="*/ 383637 w 1304261"/>
              <a:gd name="connsiteY7" fmla="*/ 1074866 h 1124417"/>
              <a:gd name="connsiteX8" fmla="*/ 399018 w 1304261"/>
              <a:gd name="connsiteY8" fmla="*/ 1124417 h 1124417"/>
              <a:gd name="connsiteX9" fmla="*/ 15570 w 1304261"/>
              <a:gd name="connsiteY9" fmla="*/ 1124417 h 1124417"/>
              <a:gd name="connsiteX10" fmla="*/ 4941 w 1304261"/>
              <a:gd name="connsiteY10" fmla="*/ 1054772 h 1124417"/>
              <a:gd name="connsiteX11" fmla="*/ 0 w 1304261"/>
              <a:gd name="connsiteY11" fmla="*/ 956931 h 1124417"/>
              <a:gd name="connsiteX12" fmla="*/ 956931 w 1304261"/>
              <a:gd name="connsiteY12" fmla="*/ 0 h 112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4261" h="1124417">
                <a:moveTo>
                  <a:pt x="956931" y="0"/>
                </a:moveTo>
                <a:cubicBezTo>
                  <a:pt x="1056024" y="0"/>
                  <a:pt x="1151600" y="15062"/>
                  <a:pt x="1241493" y="43022"/>
                </a:cubicBezTo>
                <a:lnTo>
                  <a:pt x="1304261" y="65995"/>
                </a:lnTo>
                <a:lnTo>
                  <a:pt x="1304261" y="488315"/>
                </a:lnTo>
                <a:lnTo>
                  <a:pt x="1284111" y="471689"/>
                </a:lnTo>
                <a:cubicBezTo>
                  <a:pt x="1190715" y="408592"/>
                  <a:pt x="1078125" y="371749"/>
                  <a:pt x="956930" y="371749"/>
                </a:cubicBezTo>
                <a:cubicBezTo>
                  <a:pt x="633743" y="371749"/>
                  <a:pt x="371748" y="633744"/>
                  <a:pt x="371748" y="956931"/>
                </a:cubicBezTo>
                <a:cubicBezTo>
                  <a:pt x="371748" y="997330"/>
                  <a:pt x="375842" y="1036772"/>
                  <a:pt x="383637" y="1074866"/>
                </a:cubicBezTo>
                <a:lnTo>
                  <a:pt x="399018" y="1124417"/>
                </a:lnTo>
                <a:lnTo>
                  <a:pt x="15570" y="1124417"/>
                </a:lnTo>
                <a:lnTo>
                  <a:pt x="4941" y="1054772"/>
                </a:lnTo>
                <a:cubicBezTo>
                  <a:pt x="1674" y="1022603"/>
                  <a:pt x="0" y="989962"/>
                  <a:pt x="0" y="956931"/>
                </a:cubicBezTo>
                <a:cubicBezTo>
                  <a:pt x="0" y="428433"/>
                  <a:pt x="428433" y="0"/>
                  <a:pt x="95693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1EE4237-1D2C-DEF8-2914-F565108CBB8A}"/>
              </a:ext>
            </a:extLst>
          </p:cNvPr>
          <p:cNvSpPr txBox="1"/>
          <p:nvPr/>
        </p:nvSpPr>
        <p:spPr>
          <a:xfrm>
            <a:off x="5371571" y="901966"/>
            <a:ext cx="49996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solidFill>
                  <a:schemeClr val="accent1"/>
                </a:solidFill>
                <a:latin typeface="Agency FB" panose="020B0503020202020204" pitchFamily="34" charset="0"/>
              </a:rPr>
              <a:t>Table of Content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3D4C9B2-590A-D8A9-160F-173756D3E484}"/>
              </a:ext>
            </a:extLst>
          </p:cNvPr>
          <p:cNvSpPr txBox="1"/>
          <p:nvPr/>
        </p:nvSpPr>
        <p:spPr>
          <a:xfrm>
            <a:off x="5676151" y="2718529"/>
            <a:ext cx="57378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6000" b="1" dirty="0">
              <a:latin typeface="Lato Black" panose="020F0502020204030203" pitchFamily="34" charset="77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3369A03-3F9E-E69D-E6AC-A3EC1EB7A349}"/>
              </a:ext>
            </a:extLst>
          </p:cNvPr>
          <p:cNvSpPr/>
          <p:nvPr/>
        </p:nvSpPr>
        <p:spPr>
          <a:xfrm flipV="1">
            <a:off x="7730922" y="1625688"/>
            <a:ext cx="2279620" cy="457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F3070B9-E42A-C296-5BC2-FBB3A4268E2E}"/>
              </a:ext>
            </a:extLst>
          </p:cNvPr>
          <p:cNvSpPr/>
          <p:nvPr/>
        </p:nvSpPr>
        <p:spPr>
          <a:xfrm>
            <a:off x="3915687" y="6128607"/>
            <a:ext cx="380113" cy="3801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08B0DC3E-7D48-1EED-860C-870D97C84AC8}"/>
              </a:ext>
            </a:extLst>
          </p:cNvPr>
          <p:cNvSpPr/>
          <p:nvPr/>
        </p:nvSpPr>
        <p:spPr>
          <a:xfrm rot="10800000">
            <a:off x="6042037" y="6602"/>
            <a:ext cx="1275908" cy="698559"/>
          </a:xfrm>
          <a:custGeom>
            <a:avLst/>
            <a:gdLst>
              <a:gd name="connsiteX0" fmla="*/ 637954 w 1275908"/>
              <a:gd name="connsiteY0" fmla="*/ 0 h 698559"/>
              <a:gd name="connsiteX1" fmla="*/ 1275908 w 1275908"/>
              <a:gd name="connsiteY1" fmla="*/ 637954 h 698559"/>
              <a:gd name="connsiteX2" fmla="*/ 1269799 w 1275908"/>
              <a:gd name="connsiteY2" fmla="*/ 698559 h 698559"/>
              <a:gd name="connsiteX3" fmla="*/ 6110 w 1275908"/>
              <a:gd name="connsiteY3" fmla="*/ 698559 h 698559"/>
              <a:gd name="connsiteX4" fmla="*/ 0 w 1275908"/>
              <a:gd name="connsiteY4" fmla="*/ 637954 h 698559"/>
              <a:gd name="connsiteX5" fmla="*/ 637954 w 1275908"/>
              <a:gd name="connsiteY5" fmla="*/ 0 h 698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5908" h="698559">
                <a:moveTo>
                  <a:pt x="637954" y="0"/>
                </a:moveTo>
                <a:cubicBezTo>
                  <a:pt x="990286" y="0"/>
                  <a:pt x="1275908" y="285622"/>
                  <a:pt x="1275908" y="637954"/>
                </a:cubicBezTo>
                <a:lnTo>
                  <a:pt x="1269799" y="698559"/>
                </a:lnTo>
                <a:lnTo>
                  <a:pt x="6110" y="698559"/>
                </a:lnTo>
                <a:lnTo>
                  <a:pt x="0" y="637954"/>
                </a:lnTo>
                <a:cubicBezTo>
                  <a:pt x="0" y="285622"/>
                  <a:pt x="285622" y="0"/>
                  <a:pt x="637954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3B28D24B-2C9B-17EC-F764-C61FA9B174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9400" y="2102713"/>
            <a:ext cx="4642664" cy="5509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CO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Project </a:t>
            </a:r>
            <a:r>
              <a:rPr lang="es-CO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Overview</a:t>
            </a:r>
            <a:endParaRPr lang="es-CO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CO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Software </a:t>
            </a:r>
            <a:r>
              <a:rPr lang="es-CO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We</a:t>
            </a:r>
            <a:r>
              <a:rPr lang="es-CO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Use 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CO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Project </a:t>
            </a:r>
            <a:r>
              <a:rPr lang="es-CO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Feature</a:t>
            </a:r>
            <a:endParaRPr lang="es-CO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CO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Data </a:t>
            </a:r>
            <a:r>
              <a:rPr lang="es-CO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We</a:t>
            </a:r>
            <a:r>
              <a:rPr lang="es-CO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s-CO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Collect</a:t>
            </a:r>
            <a:endParaRPr lang="es-CO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CO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Font </a:t>
            </a:r>
            <a:r>
              <a:rPr lang="es-CO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End</a:t>
            </a:r>
            <a:r>
              <a:rPr lang="es-CO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s-CO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Design</a:t>
            </a:r>
            <a:endParaRPr lang="es-CO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CO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Back-</a:t>
            </a:r>
            <a:r>
              <a:rPr lang="es-CO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End</a:t>
            </a:r>
            <a:r>
              <a:rPr lang="es-CO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s-CO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Implemantation</a:t>
            </a:r>
            <a:endParaRPr lang="es-CO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CO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Project </a:t>
            </a:r>
            <a:r>
              <a:rPr lang="es-CO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Methodological</a:t>
            </a:r>
            <a:r>
              <a:rPr lang="es-CO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s-CO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Diagram</a:t>
            </a:r>
            <a:endParaRPr lang="es-CO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CO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Advantage</a:t>
            </a:r>
            <a:r>
              <a:rPr lang="es-CO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CO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s-CO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Disadvantage</a:t>
            </a:r>
            <a:endParaRPr lang="es-CO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CO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Future </a:t>
            </a:r>
            <a:r>
              <a:rPr lang="es-CO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Scope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800" b="1" dirty="0">
              <a:latin typeface="Agency FB" panose="020B050302020202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s-CO" sz="2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CO" sz="2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45FCB3-EE08-B9F6-D022-661D3B4A440A}"/>
              </a:ext>
            </a:extLst>
          </p:cNvPr>
          <p:cNvSpPr/>
          <p:nvPr/>
        </p:nvSpPr>
        <p:spPr>
          <a:xfrm>
            <a:off x="8800795" y="541000"/>
            <a:ext cx="380113" cy="3801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B01335F-6813-90FC-0AD2-396BE93BECA0}"/>
              </a:ext>
            </a:extLst>
          </p:cNvPr>
          <p:cNvSpPr/>
          <p:nvPr/>
        </p:nvSpPr>
        <p:spPr>
          <a:xfrm>
            <a:off x="5486095" y="5410180"/>
            <a:ext cx="380113" cy="3801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1" y="-1265049"/>
            <a:ext cx="12801601" cy="12449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38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Donut 58">
            <a:extLst>
              <a:ext uri="{FF2B5EF4-FFF2-40B4-BE49-F238E27FC236}">
                <a16:creationId xmlns:a16="http://schemas.microsoft.com/office/drawing/2014/main" id="{55C55787-7342-3BD6-9FCB-06EBA439F171}"/>
              </a:ext>
            </a:extLst>
          </p:cNvPr>
          <p:cNvSpPr/>
          <p:nvPr/>
        </p:nvSpPr>
        <p:spPr>
          <a:xfrm>
            <a:off x="6210454" y="734174"/>
            <a:ext cx="5600418" cy="5600418"/>
          </a:xfrm>
          <a:prstGeom prst="donut">
            <a:avLst>
              <a:gd name="adj" fmla="val 1110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313F3DF-0427-AFB7-B9CD-F96E2DF6EA74}"/>
              </a:ext>
            </a:extLst>
          </p:cNvPr>
          <p:cNvSpPr/>
          <p:nvPr/>
        </p:nvSpPr>
        <p:spPr>
          <a:xfrm>
            <a:off x="10371193" y="408099"/>
            <a:ext cx="1310906" cy="13109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E4E355D-ED2D-49F6-D120-64E0C8CC687A}"/>
              </a:ext>
            </a:extLst>
          </p:cNvPr>
          <p:cNvSpPr/>
          <p:nvPr/>
        </p:nvSpPr>
        <p:spPr>
          <a:xfrm>
            <a:off x="170122" y="4213152"/>
            <a:ext cx="380113" cy="3801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90BEF28B-A4E9-9516-D636-F7543A96827D}"/>
              </a:ext>
            </a:extLst>
          </p:cNvPr>
          <p:cNvSpPr/>
          <p:nvPr/>
        </p:nvSpPr>
        <p:spPr>
          <a:xfrm rot="5400000">
            <a:off x="-642827" y="5294740"/>
            <a:ext cx="2006010" cy="1729402"/>
          </a:xfrm>
          <a:custGeom>
            <a:avLst/>
            <a:gdLst>
              <a:gd name="connsiteX0" fmla="*/ 956931 w 1304261"/>
              <a:gd name="connsiteY0" fmla="*/ 0 h 1124417"/>
              <a:gd name="connsiteX1" fmla="*/ 1241493 w 1304261"/>
              <a:gd name="connsiteY1" fmla="*/ 43022 h 1124417"/>
              <a:gd name="connsiteX2" fmla="*/ 1304261 w 1304261"/>
              <a:gd name="connsiteY2" fmla="*/ 65995 h 1124417"/>
              <a:gd name="connsiteX3" fmla="*/ 1304261 w 1304261"/>
              <a:gd name="connsiteY3" fmla="*/ 488315 h 1124417"/>
              <a:gd name="connsiteX4" fmla="*/ 1284111 w 1304261"/>
              <a:gd name="connsiteY4" fmla="*/ 471689 h 1124417"/>
              <a:gd name="connsiteX5" fmla="*/ 956930 w 1304261"/>
              <a:gd name="connsiteY5" fmla="*/ 371749 h 1124417"/>
              <a:gd name="connsiteX6" fmla="*/ 371748 w 1304261"/>
              <a:gd name="connsiteY6" fmla="*/ 956931 h 1124417"/>
              <a:gd name="connsiteX7" fmla="*/ 383637 w 1304261"/>
              <a:gd name="connsiteY7" fmla="*/ 1074866 h 1124417"/>
              <a:gd name="connsiteX8" fmla="*/ 399018 w 1304261"/>
              <a:gd name="connsiteY8" fmla="*/ 1124417 h 1124417"/>
              <a:gd name="connsiteX9" fmla="*/ 15570 w 1304261"/>
              <a:gd name="connsiteY9" fmla="*/ 1124417 h 1124417"/>
              <a:gd name="connsiteX10" fmla="*/ 4941 w 1304261"/>
              <a:gd name="connsiteY10" fmla="*/ 1054772 h 1124417"/>
              <a:gd name="connsiteX11" fmla="*/ 0 w 1304261"/>
              <a:gd name="connsiteY11" fmla="*/ 956931 h 1124417"/>
              <a:gd name="connsiteX12" fmla="*/ 956931 w 1304261"/>
              <a:gd name="connsiteY12" fmla="*/ 0 h 112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4261" h="1124417">
                <a:moveTo>
                  <a:pt x="956931" y="0"/>
                </a:moveTo>
                <a:cubicBezTo>
                  <a:pt x="1056024" y="0"/>
                  <a:pt x="1151600" y="15062"/>
                  <a:pt x="1241493" y="43022"/>
                </a:cubicBezTo>
                <a:lnTo>
                  <a:pt x="1304261" y="65995"/>
                </a:lnTo>
                <a:lnTo>
                  <a:pt x="1304261" y="488315"/>
                </a:lnTo>
                <a:lnTo>
                  <a:pt x="1284111" y="471689"/>
                </a:lnTo>
                <a:cubicBezTo>
                  <a:pt x="1190715" y="408592"/>
                  <a:pt x="1078125" y="371749"/>
                  <a:pt x="956930" y="371749"/>
                </a:cubicBezTo>
                <a:cubicBezTo>
                  <a:pt x="633743" y="371749"/>
                  <a:pt x="371748" y="633744"/>
                  <a:pt x="371748" y="956931"/>
                </a:cubicBezTo>
                <a:cubicBezTo>
                  <a:pt x="371748" y="997330"/>
                  <a:pt x="375842" y="1036772"/>
                  <a:pt x="383637" y="1074866"/>
                </a:cubicBezTo>
                <a:lnTo>
                  <a:pt x="399018" y="1124417"/>
                </a:lnTo>
                <a:lnTo>
                  <a:pt x="15570" y="1124417"/>
                </a:lnTo>
                <a:lnTo>
                  <a:pt x="4941" y="1054772"/>
                </a:lnTo>
                <a:cubicBezTo>
                  <a:pt x="1674" y="1022603"/>
                  <a:pt x="0" y="989962"/>
                  <a:pt x="0" y="956931"/>
                </a:cubicBezTo>
                <a:cubicBezTo>
                  <a:pt x="0" y="428433"/>
                  <a:pt x="428433" y="0"/>
                  <a:pt x="95693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1EE4237-1D2C-DEF8-2914-F565108CBB8A}"/>
              </a:ext>
            </a:extLst>
          </p:cNvPr>
          <p:cNvSpPr txBox="1"/>
          <p:nvPr/>
        </p:nvSpPr>
        <p:spPr>
          <a:xfrm>
            <a:off x="2151168" y="1192758"/>
            <a:ext cx="34886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solidFill>
                  <a:schemeClr val="accent1"/>
                </a:solidFill>
                <a:latin typeface="Agency FB" panose="020B0503020202020204" pitchFamily="34" charset="0"/>
              </a:rPr>
              <a:t>Project Overview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3369A03-3F9E-E69D-E6AC-A3EC1EB7A349}"/>
              </a:ext>
            </a:extLst>
          </p:cNvPr>
          <p:cNvSpPr/>
          <p:nvPr/>
        </p:nvSpPr>
        <p:spPr>
          <a:xfrm>
            <a:off x="3273766" y="1935491"/>
            <a:ext cx="2279620" cy="53416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624DC2D0-6178-411E-47ED-49E9C5F06F4F}"/>
              </a:ext>
            </a:extLst>
          </p:cNvPr>
          <p:cNvSpPr/>
          <p:nvPr/>
        </p:nvSpPr>
        <p:spPr>
          <a:xfrm rot="10800000">
            <a:off x="-138304" y="28260"/>
            <a:ext cx="2006010" cy="1729402"/>
          </a:xfrm>
          <a:custGeom>
            <a:avLst/>
            <a:gdLst>
              <a:gd name="connsiteX0" fmla="*/ 956931 w 1304261"/>
              <a:gd name="connsiteY0" fmla="*/ 0 h 1124417"/>
              <a:gd name="connsiteX1" fmla="*/ 1241493 w 1304261"/>
              <a:gd name="connsiteY1" fmla="*/ 43022 h 1124417"/>
              <a:gd name="connsiteX2" fmla="*/ 1304261 w 1304261"/>
              <a:gd name="connsiteY2" fmla="*/ 65995 h 1124417"/>
              <a:gd name="connsiteX3" fmla="*/ 1304261 w 1304261"/>
              <a:gd name="connsiteY3" fmla="*/ 488315 h 1124417"/>
              <a:gd name="connsiteX4" fmla="*/ 1284111 w 1304261"/>
              <a:gd name="connsiteY4" fmla="*/ 471689 h 1124417"/>
              <a:gd name="connsiteX5" fmla="*/ 956930 w 1304261"/>
              <a:gd name="connsiteY5" fmla="*/ 371749 h 1124417"/>
              <a:gd name="connsiteX6" fmla="*/ 371748 w 1304261"/>
              <a:gd name="connsiteY6" fmla="*/ 956931 h 1124417"/>
              <a:gd name="connsiteX7" fmla="*/ 383637 w 1304261"/>
              <a:gd name="connsiteY7" fmla="*/ 1074866 h 1124417"/>
              <a:gd name="connsiteX8" fmla="*/ 399018 w 1304261"/>
              <a:gd name="connsiteY8" fmla="*/ 1124417 h 1124417"/>
              <a:gd name="connsiteX9" fmla="*/ 15570 w 1304261"/>
              <a:gd name="connsiteY9" fmla="*/ 1124417 h 1124417"/>
              <a:gd name="connsiteX10" fmla="*/ 4941 w 1304261"/>
              <a:gd name="connsiteY10" fmla="*/ 1054772 h 1124417"/>
              <a:gd name="connsiteX11" fmla="*/ 0 w 1304261"/>
              <a:gd name="connsiteY11" fmla="*/ 956931 h 1124417"/>
              <a:gd name="connsiteX12" fmla="*/ 956931 w 1304261"/>
              <a:gd name="connsiteY12" fmla="*/ 0 h 112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4261" h="1124417">
                <a:moveTo>
                  <a:pt x="956931" y="0"/>
                </a:moveTo>
                <a:cubicBezTo>
                  <a:pt x="1056024" y="0"/>
                  <a:pt x="1151600" y="15062"/>
                  <a:pt x="1241493" y="43022"/>
                </a:cubicBezTo>
                <a:lnTo>
                  <a:pt x="1304261" y="65995"/>
                </a:lnTo>
                <a:lnTo>
                  <a:pt x="1304261" y="488315"/>
                </a:lnTo>
                <a:lnTo>
                  <a:pt x="1284111" y="471689"/>
                </a:lnTo>
                <a:cubicBezTo>
                  <a:pt x="1190715" y="408592"/>
                  <a:pt x="1078125" y="371749"/>
                  <a:pt x="956930" y="371749"/>
                </a:cubicBezTo>
                <a:cubicBezTo>
                  <a:pt x="633743" y="371749"/>
                  <a:pt x="371748" y="633744"/>
                  <a:pt x="371748" y="956931"/>
                </a:cubicBezTo>
                <a:cubicBezTo>
                  <a:pt x="371748" y="997330"/>
                  <a:pt x="375842" y="1036772"/>
                  <a:pt x="383637" y="1074866"/>
                </a:cubicBezTo>
                <a:lnTo>
                  <a:pt x="399018" y="1124417"/>
                </a:lnTo>
                <a:lnTo>
                  <a:pt x="15570" y="1124417"/>
                </a:lnTo>
                <a:lnTo>
                  <a:pt x="4941" y="1054772"/>
                </a:lnTo>
                <a:cubicBezTo>
                  <a:pt x="1674" y="1022603"/>
                  <a:pt x="0" y="989962"/>
                  <a:pt x="0" y="956931"/>
                </a:cubicBezTo>
                <a:cubicBezTo>
                  <a:pt x="0" y="428433"/>
                  <a:pt x="428433" y="0"/>
                  <a:pt x="95693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F3070B9-E42A-C296-5BC2-FBB3A4268E2E}"/>
              </a:ext>
            </a:extLst>
          </p:cNvPr>
          <p:cNvSpPr/>
          <p:nvPr/>
        </p:nvSpPr>
        <p:spPr>
          <a:xfrm>
            <a:off x="4113111" y="943130"/>
            <a:ext cx="380113" cy="3801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08B0DC3E-7D48-1EED-860C-870D97C84AC8}"/>
              </a:ext>
            </a:extLst>
          </p:cNvPr>
          <p:cNvSpPr/>
          <p:nvPr/>
        </p:nvSpPr>
        <p:spPr>
          <a:xfrm>
            <a:off x="6552185" y="6181970"/>
            <a:ext cx="1275908" cy="698559"/>
          </a:xfrm>
          <a:custGeom>
            <a:avLst/>
            <a:gdLst>
              <a:gd name="connsiteX0" fmla="*/ 637954 w 1275908"/>
              <a:gd name="connsiteY0" fmla="*/ 0 h 698559"/>
              <a:gd name="connsiteX1" fmla="*/ 1275908 w 1275908"/>
              <a:gd name="connsiteY1" fmla="*/ 637954 h 698559"/>
              <a:gd name="connsiteX2" fmla="*/ 1269799 w 1275908"/>
              <a:gd name="connsiteY2" fmla="*/ 698559 h 698559"/>
              <a:gd name="connsiteX3" fmla="*/ 6110 w 1275908"/>
              <a:gd name="connsiteY3" fmla="*/ 698559 h 698559"/>
              <a:gd name="connsiteX4" fmla="*/ 0 w 1275908"/>
              <a:gd name="connsiteY4" fmla="*/ 637954 h 698559"/>
              <a:gd name="connsiteX5" fmla="*/ 637954 w 1275908"/>
              <a:gd name="connsiteY5" fmla="*/ 0 h 698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5908" h="698559">
                <a:moveTo>
                  <a:pt x="637954" y="0"/>
                </a:moveTo>
                <a:cubicBezTo>
                  <a:pt x="990286" y="0"/>
                  <a:pt x="1275908" y="285622"/>
                  <a:pt x="1275908" y="637954"/>
                </a:cubicBezTo>
                <a:lnTo>
                  <a:pt x="1269799" y="698559"/>
                </a:lnTo>
                <a:lnTo>
                  <a:pt x="6110" y="698559"/>
                </a:lnTo>
                <a:lnTo>
                  <a:pt x="0" y="637954"/>
                </a:lnTo>
                <a:cubicBezTo>
                  <a:pt x="0" y="285622"/>
                  <a:pt x="285622" y="0"/>
                  <a:pt x="637954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3B28D24B-2C9B-17EC-F764-C61FA9B174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9916" y="2437113"/>
            <a:ext cx="5036084" cy="2923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Our project name is DIU CHATBOT.</a:t>
            </a:r>
            <a:endParaRPr lang="en-US" sz="2400" b="0" i="0" u="none" strike="noStrike" baseline="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0" i="0" u="none" strike="noStrike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u="none" strike="noStrike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Diu Chatbot is an assistant that will help students, parents, and other people to get information about Daffodil International University (admission, faculty, location, etc.), which will support them 24/7 to know about DIU.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endParaRPr lang="es-CO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s-CO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45FCB3-EE08-B9F6-D022-661D3B4A440A}"/>
              </a:ext>
            </a:extLst>
          </p:cNvPr>
          <p:cNvSpPr/>
          <p:nvPr/>
        </p:nvSpPr>
        <p:spPr>
          <a:xfrm>
            <a:off x="6968910" y="365052"/>
            <a:ext cx="380113" cy="3801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CD231C-F4F1-60B2-731D-D4E5741080F5}"/>
              </a:ext>
            </a:extLst>
          </p:cNvPr>
          <p:cNvSpPr/>
          <p:nvPr/>
        </p:nvSpPr>
        <p:spPr>
          <a:xfrm>
            <a:off x="-504523" y="-2617976"/>
            <a:ext cx="13839987" cy="26489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line art of chat bots&#10;&#10;Description automatically generated">
            <a:extLst>
              <a:ext uri="{FF2B5EF4-FFF2-40B4-BE49-F238E27FC236}">
                <a16:creationId xmlns:a16="http://schemas.microsoft.com/office/drawing/2014/main" id="{2508FAB0-AD51-AEB9-418E-2888C3BE3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0800000" flipV="1">
            <a:off x="7197449" y="2227936"/>
            <a:ext cx="3626427" cy="2473305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42D130-CB88-C07A-EBF6-3AE2CA47EAD9}"/>
              </a:ext>
            </a:extLst>
          </p:cNvPr>
          <p:cNvSpPr txBox="1"/>
          <p:nvPr/>
        </p:nvSpPr>
        <p:spPr>
          <a:xfrm flipV="1">
            <a:off x="1120905" y="7495058"/>
            <a:ext cx="5036084" cy="2308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nasirkhn.com/portfolio/9-facebook-chatbot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276743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Oval 63">
            <a:extLst>
              <a:ext uri="{FF2B5EF4-FFF2-40B4-BE49-F238E27FC236}">
                <a16:creationId xmlns:a16="http://schemas.microsoft.com/office/drawing/2014/main" id="{BE4E355D-ED2D-49F6-D120-64E0C8CC687A}"/>
              </a:ext>
            </a:extLst>
          </p:cNvPr>
          <p:cNvSpPr/>
          <p:nvPr/>
        </p:nvSpPr>
        <p:spPr>
          <a:xfrm>
            <a:off x="170122" y="4213152"/>
            <a:ext cx="380113" cy="3801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90BEF28B-A4E9-9516-D636-F7543A96827D}"/>
              </a:ext>
            </a:extLst>
          </p:cNvPr>
          <p:cNvSpPr/>
          <p:nvPr/>
        </p:nvSpPr>
        <p:spPr>
          <a:xfrm rot="5400000">
            <a:off x="-138305" y="4990294"/>
            <a:ext cx="2006010" cy="1729402"/>
          </a:xfrm>
          <a:custGeom>
            <a:avLst/>
            <a:gdLst>
              <a:gd name="connsiteX0" fmla="*/ 956931 w 1304261"/>
              <a:gd name="connsiteY0" fmla="*/ 0 h 1124417"/>
              <a:gd name="connsiteX1" fmla="*/ 1241493 w 1304261"/>
              <a:gd name="connsiteY1" fmla="*/ 43022 h 1124417"/>
              <a:gd name="connsiteX2" fmla="*/ 1304261 w 1304261"/>
              <a:gd name="connsiteY2" fmla="*/ 65995 h 1124417"/>
              <a:gd name="connsiteX3" fmla="*/ 1304261 w 1304261"/>
              <a:gd name="connsiteY3" fmla="*/ 488315 h 1124417"/>
              <a:gd name="connsiteX4" fmla="*/ 1284111 w 1304261"/>
              <a:gd name="connsiteY4" fmla="*/ 471689 h 1124417"/>
              <a:gd name="connsiteX5" fmla="*/ 956930 w 1304261"/>
              <a:gd name="connsiteY5" fmla="*/ 371749 h 1124417"/>
              <a:gd name="connsiteX6" fmla="*/ 371748 w 1304261"/>
              <a:gd name="connsiteY6" fmla="*/ 956931 h 1124417"/>
              <a:gd name="connsiteX7" fmla="*/ 383637 w 1304261"/>
              <a:gd name="connsiteY7" fmla="*/ 1074866 h 1124417"/>
              <a:gd name="connsiteX8" fmla="*/ 399018 w 1304261"/>
              <a:gd name="connsiteY8" fmla="*/ 1124417 h 1124417"/>
              <a:gd name="connsiteX9" fmla="*/ 15570 w 1304261"/>
              <a:gd name="connsiteY9" fmla="*/ 1124417 h 1124417"/>
              <a:gd name="connsiteX10" fmla="*/ 4941 w 1304261"/>
              <a:gd name="connsiteY10" fmla="*/ 1054772 h 1124417"/>
              <a:gd name="connsiteX11" fmla="*/ 0 w 1304261"/>
              <a:gd name="connsiteY11" fmla="*/ 956931 h 1124417"/>
              <a:gd name="connsiteX12" fmla="*/ 956931 w 1304261"/>
              <a:gd name="connsiteY12" fmla="*/ 0 h 112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4261" h="1124417">
                <a:moveTo>
                  <a:pt x="956931" y="0"/>
                </a:moveTo>
                <a:cubicBezTo>
                  <a:pt x="1056024" y="0"/>
                  <a:pt x="1151600" y="15062"/>
                  <a:pt x="1241493" y="43022"/>
                </a:cubicBezTo>
                <a:lnTo>
                  <a:pt x="1304261" y="65995"/>
                </a:lnTo>
                <a:lnTo>
                  <a:pt x="1304261" y="488315"/>
                </a:lnTo>
                <a:lnTo>
                  <a:pt x="1284111" y="471689"/>
                </a:lnTo>
                <a:cubicBezTo>
                  <a:pt x="1190715" y="408592"/>
                  <a:pt x="1078125" y="371749"/>
                  <a:pt x="956930" y="371749"/>
                </a:cubicBezTo>
                <a:cubicBezTo>
                  <a:pt x="633743" y="371749"/>
                  <a:pt x="371748" y="633744"/>
                  <a:pt x="371748" y="956931"/>
                </a:cubicBezTo>
                <a:cubicBezTo>
                  <a:pt x="371748" y="997330"/>
                  <a:pt x="375842" y="1036772"/>
                  <a:pt x="383637" y="1074866"/>
                </a:cubicBezTo>
                <a:lnTo>
                  <a:pt x="399018" y="1124417"/>
                </a:lnTo>
                <a:lnTo>
                  <a:pt x="15570" y="1124417"/>
                </a:lnTo>
                <a:lnTo>
                  <a:pt x="4941" y="1054772"/>
                </a:lnTo>
                <a:cubicBezTo>
                  <a:pt x="1674" y="1022603"/>
                  <a:pt x="0" y="989962"/>
                  <a:pt x="0" y="956931"/>
                </a:cubicBezTo>
                <a:cubicBezTo>
                  <a:pt x="0" y="428433"/>
                  <a:pt x="428433" y="0"/>
                  <a:pt x="95693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1EE4237-1D2C-DEF8-2914-F565108CBB8A}"/>
              </a:ext>
            </a:extLst>
          </p:cNvPr>
          <p:cNvSpPr txBox="1"/>
          <p:nvPr/>
        </p:nvSpPr>
        <p:spPr>
          <a:xfrm>
            <a:off x="925327" y="336270"/>
            <a:ext cx="70700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Platform We Use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3369A03-3F9E-E69D-E6AC-A3EC1EB7A349}"/>
              </a:ext>
            </a:extLst>
          </p:cNvPr>
          <p:cNvSpPr/>
          <p:nvPr/>
        </p:nvSpPr>
        <p:spPr>
          <a:xfrm>
            <a:off x="4565869" y="1151995"/>
            <a:ext cx="3211909" cy="511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624DC2D0-6178-411E-47ED-49E9C5F06F4F}"/>
              </a:ext>
            </a:extLst>
          </p:cNvPr>
          <p:cNvSpPr/>
          <p:nvPr/>
        </p:nvSpPr>
        <p:spPr>
          <a:xfrm rot="10800000">
            <a:off x="-138304" y="28260"/>
            <a:ext cx="2006010" cy="1729402"/>
          </a:xfrm>
          <a:custGeom>
            <a:avLst/>
            <a:gdLst>
              <a:gd name="connsiteX0" fmla="*/ 956931 w 1304261"/>
              <a:gd name="connsiteY0" fmla="*/ 0 h 1124417"/>
              <a:gd name="connsiteX1" fmla="*/ 1241493 w 1304261"/>
              <a:gd name="connsiteY1" fmla="*/ 43022 h 1124417"/>
              <a:gd name="connsiteX2" fmla="*/ 1304261 w 1304261"/>
              <a:gd name="connsiteY2" fmla="*/ 65995 h 1124417"/>
              <a:gd name="connsiteX3" fmla="*/ 1304261 w 1304261"/>
              <a:gd name="connsiteY3" fmla="*/ 488315 h 1124417"/>
              <a:gd name="connsiteX4" fmla="*/ 1284111 w 1304261"/>
              <a:gd name="connsiteY4" fmla="*/ 471689 h 1124417"/>
              <a:gd name="connsiteX5" fmla="*/ 956930 w 1304261"/>
              <a:gd name="connsiteY5" fmla="*/ 371749 h 1124417"/>
              <a:gd name="connsiteX6" fmla="*/ 371748 w 1304261"/>
              <a:gd name="connsiteY6" fmla="*/ 956931 h 1124417"/>
              <a:gd name="connsiteX7" fmla="*/ 383637 w 1304261"/>
              <a:gd name="connsiteY7" fmla="*/ 1074866 h 1124417"/>
              <a:gd name="connsiteX8" fmla="*/ 399018 w 1304261"/>
              <a:gd name="connsiteY8" fmla="*/ 1124417 h 1124417"/>
              <a:gd name="connsiteX9" fmla="*/ 15570 w 1304261"/>
              <a:gd name="connsiteY9" fmla="*/ 1124417 h 1124417"/>
              <a:gd name="connsiteX10" fmla="*/ 4941 w 1304261"/>
              <a:gd name="connsiteY10" fmla="*/ 1054772 h 1124417"/>
              <a:gd name="connsiteX11" fmla="*/ 0 w 1304261"/>
              <a:gd name="connsiteY11" fmla="*/ 956931 h 1124417"/>
              <a:gd name="connsiteX12" fmla="*/ 956931 w 1304261"/>
              <a:gd name="connsiteY12" fmla="*/ 0 h 112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4261" h="1124417">
                <a:moveTo>
                  <a:pt x="956931" y="0"/>
                </a:moveTo>
                <a:cubicBezTo>
                  <a:pt x="1056024" y="0"/>
                  <a:pt x="1151600" y="15062"/>
                  <a:pt x="1241493" y="43022"/>
                </a:cubicBezTo>
                <a:lnTo>
                  <a:pt x="1304261" y="65995"/>
                </a:lnTo>
                <a:lnTo>
                  <a:pt x="1304261" y="488315"/>
                </a:lnTo>
                <a:lnTo>
                  <a:pt x="1284111" y="471689"/>
                </a:lnTo>
                <a:cubicBezTo>
                  <a:pt x="1190715" y="408592"/>
                  <a:pt x="1078125" y="371749"/>
                  <a:pt x="956930" y="371749"/>
                </a:cubicBezTo>
                <a:cubicBezTo>
                  <a:pt x="633743" y="371749"/>
                  <a:pt x="371748" y="633744"/>
                  <a:pt x="371748" y="956931"/>
                </a:cubicBezTo>
                <a:cubicBezTo>
                  <a:pt x="371748" y="997330"/>
                  <a:pt x="375842" y="1036772"/>
                  <a:pt x="383637" y="1074866"/>
                </a:cubicBezTo>
                <a:lnTo>
                  <a:pt x="399018" y="1124417"/>
                </a:lnTo>
                <a:lnTo>
                  <a:pt x="15570" y="1124417"/>
                </a:lnTo>
                <a:lnTo>
                  <a:pt x="4941" y="1054772"/>
                </a:lnTo>
                <a:cubicBezTo>
                  <a:pt x="1674" y="1022603"/>
                  <a:pt x="0" y="989962"/>
                  <a:pt x="0" y="956931"/>
                </a:cubicBezTo>
                <a:cubicBezTo>
                  <a:pt x="0" y="428433"/>
                  <a:pt x="428433" y="0"/>
                  <a:pt x="95693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F3070B9-E42A-C296-5BC2-FBB3A4268E2E}"/>
              </a:ext>
            </a:extLst>
          </p:cNvPr>
          <p:cNvSpPr/>
          <p:nvPr/>
        </p:nvSpPr>
        <p:spPr>
          <a:xfrm>
            <a:off x="11430759" y="354061"/>
            <a:ext cx="380113" cy="3801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08B0DC3E-7D48-1EED-860C-870D97C84AC8}"/>
              </a:ext>
            </a:extLst>
          </p:cNvPr>
          <p:cNvSpPr/>
          <p:nvPr/>
        </p:nvSpPr>
        <p:spPr>
          <a:xfrm>
            <a:off x="10916092" y="6159441"/>
            <a:ext cx="1275908" cy="698559"/>
          </a:xfrm>
          <a:custGeom>
            <a:avLst/>
            <a:gdLst>
              <a:gd name="connsiteX0" fmla="*/ 637954 w 1275908"/>
              <a:gd name="connsiteY0" fmla="*/ 0 h 698559"/>
              <a:gd name="connsiteX1" fmla="*/ 1275908 w 1275908"/>
              <a:gd name="connsiteY1" fmla="*/ 637954 h 698559"/>
              <a:gd name="connsiteX2" fmla="*/ 1269799 w 1275908"/>
              <a:gd name="connsiteY2" fmla="*/ 698559 h 698559"/>
              <a:gd name="connsiteX3" fmla="*/ 6110 w 1275908"/>
              <a:gd name="connsiteY3" fmla="*/ 698559 h 698559"/>
              <a:gd name="connsiteX4" fmla="*/ 0 w 1275908"/>
              <a:gd name="connsiteY4" fmla="*/ 637954 h 698559"/>
              <a:gd name="connsiteX5" fmla="*/ 637954 w 1275908"/>
              <a:gd name="connsiteY5" fmla="*/ 0 h 698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5908" h="698559">
                <a:moveTo>
                  <a:pt x="637954" y="0"/>
                </a:moveTo>
                <a:cubicBezTo>
                  <a:pt x="990286" y="0"/>
                  <a:pt x="1275908" y="285622"/>
                  <a:pt x="1275908" y="637954"/>
                </a:cubicBezTo>
                <a:lnTo>
                  <a:pt x="1269799" y="698559"/>
                </a:lnTo>
                <a:lnTo>
                  <a:pt x="6110" y="698559"/>
                </a:lnTo>
                <a:lnTo>
                  <a:pt x="0" y="637954"/>
                </a:lnTo>
                <a:cubicBezTo>
                  <a:pt x="0" y="285622"/>
                  <a:pt x="285622" y="0"/>
                  <a:pt x="6379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8" name="Group 87">
            <a:extLst>
              <a:ext uri="{FF2B5EF4-FFF2-40B4-BE49-F238E27FC236}">
                <a16:creationId xmlns:a16="http://schemas.microsoft.com/office/drawing/2014/main" id="{519019EB-EA3C-157E-6477-D47791F6F334}"/>
              </a:ext>
            </a:extLst>
          </p:cNvPr>
          <p:cNvGrpSpPr>
            <a:grpSpLocks/>
          </p:cNvGrpSpPr>
          <p:nvPr/>
        </p:nvGrpSpPr>
        <p:grpSpPr bwMode="auto">
          <a:xfrm>
            <a:off x="2004148" y="1975231"/>
            <a:ext cx="7953982" cy="6483350"/>
            <a:chOff x="4300539" y="1984376"/>
            <a:chExt cx="3589338" cy="289083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6D8B54E1-90AA-2203-EA76-20D4AC852D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0539" y="1984376"/>
              <a:ext cx="3589338" cy="2170113"/>
            </a:xfrm>
            <a:custGeom>
              <a:avLst/>
              <a:gdLst>
                <a:gd name="T0" fmla="*/ 3589338 w 2537"/>
                <a:gd name="T1" fmla="*/ 2170113 h 1533"/>
                <a:gd name="T2" fmla="*/ 3589338 w 2537"/>
                <a:gd name="T3" fmla="*/ 100508 h 1533"/>
                <a:gd name="T4" fmla="*/ 3490302 w 2537"/>
                <a:gd name="T5" fmla="*/ 0 h 1533"/>
                <a:gd name="T6" fmla="*/ 100451 w 2537"/>
                <a:gd name="T7" fmla="*/ 0 h 1533"/>
                <a:gd name="T8" fmla="*/ 0 w 2537"/>
                <a:gd name="T9" fmla="*/ 100508 h 1533"/>
                <a:gd name="T10" fmla="*/ 0 w 2537"/>
                <a:gd name="T11" fmla="*/ 2170113 h 1533"/>
                <a:gd name="T12" fmla="*/ 3589338 w 2537"/>
                <a:gd name="T13" fmla="*/ 2170113 h 153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811F907A-70AD-5685-841A-528D566B16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3294063 w 2085"/>
                <a:gd name="T1" fmla="*/ 15875 h 1180"/>
                <a:gd name="T2" fmla="*/ 3294063 w 2085"/>
                <a:gd name="T3" fmla="*/ 1857375 h 1180"/>
                <a:gd name="T4" fmla="*/ 15875 w 2085"/>
                <a:gd name="T5" fmla="*/ 1857375 h 1180"/>
                <a:gd name="T6" fmla="*/ 15875 w 2085"/>
                <a:gd name="T7" fmla="*/ 15875 h 1180"/>
                <a:gd name="T8" fmla="*/ 3294063 w 2085"/>
                <a:gd name="T9" fmla="*/ 15875 h 1180"/>
                <a:gd name="T10" fmla="*/ 3309938 w 2085"/>
                <a:gd name="T11" fmla="*/ 0 h 1180"/>
                <a:gd name="T12" fmla="*/ 3294063 w 2085"/>
                <a:gd name="T13" fmla="*/ 0 h 1180"/>
                <a:gd name="T14" fmla="*/ 15875 w 2085"/>
                <a:gd name="T15" fmla="*/ 0 h 1180"/>
                <a:gd name="T16" fmla="*/ 0 w 2085"/>
                <a:gd name="T17" fmla="*/ 0 h 1180"/>
                <a:gd name="T18" fmla="*/ 0 w 2085"/>
                <a:gd name="T19" fmla="*/ 15875 h 1180"/>
                <a:gd name="T20" fmla="*/ 0 w 2085"/>
                <a:gd name="T21" fmla="*/ 1857375 h 1180"/>
                <a:gd name="T22" fmla="*/ 0 w 2085"/>
                <a:gd name="T23" fmla="*/ 1873250 h 1180"/>
                <a:gd name="T24" fmla="*/ 15875 w 2085"/>
                <a:gd name="T25" fmla="*/ 1873250 h 1180"/>
                <a:gd name="T26" fmla="*/ 3294063 w 2085"/>
                <a:gd name="T27" fmla="*/ 1873250 h 1180"/>
                <a:gd name="T28" fmla="*/ 3309938 w 2085"/>
                <a:gd name="T29" fmla="*/ 1873250 h 1180"/>
                <a:gd name="T30" fmla="*/ 3309938 w 2085"/>
                <a:gd name="T31" fmla="*/ 1857375 h 1180"/>
                <a:gd name="T32" fmla="*/ 3309938 w 2085"/>
                <a:gd name="T33" fmla="*/ 15875 h 1180"/>
                <a:gd name="T34" fmla="*/ 3309938 w 2085"/>
                <a:gd name="T35" fmla="*/ 0 h 1180"/>
                <a:gd name="T36" fmla="*/ 3309938 w 2085"/>
                <a:gd name="T37" fmla="*/ 0 h 118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0B492E4F-CF2F-5830-D798-1A53368867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3294063 w 2085"/>
                <a:gd name="T1" fmla="*/ 15875 h 1180"/>
                <a:gd name="T2" fmla="*/ 3294063 w 2085"/>
                <a:gd name="T3" fmla="*/ 1857375 h 1180"/>
                <a:gd name="T4" fmla="*/ 15875 w 2085"/>
                <a:gd name="T5" fmla="*/ 1857375 h 1180"/>
                <a:gd name="T6" fmla="*/ 15875 w 2085"/>
                <a:gd name="T7" fmla="*/ 15875 h 1180"/>
                <a:gd name="T8" fmla="*/ 3294063 w 2085"/>
                <a:gd name="T9" fmla="*/ 15875 h 1180"/>
                <a:gd name="T10" fmla="*/ 3309938 w 2085"/>
                <a:gd name="T11" fmla="*/ 0 h 1180"/>
                <a:gd name="T12" fmla="*/ 3294063 w 2085"/>
                <a:gd name="T13" fmla="*/ 0 h 1180"/>
                <a:gd name="T14" fmla="*/ 15875 w 2085"/>
                <a:gd name="T15" fmla="*/ 0 h 1180"/>
                <a:gd name="T16" fmla="*/ 0 w 2085"/>
                <a:gd name="T17" fmla="*/ 0 h 1180"/>
                <a:gd name="T18" fmla="*/ 0 w 2085"/>
                <a:gd name="T19" fmla="*/ 15875 h 1180"/>
                <a:gd name="T20" fmla="*/ 0 w 2085"/>
                <a:gd name="T21" fmla="*/ 1857375 h 1180"/>
                <a:gd name="T22" fmla="*/ 0 w 2085"/>
                <a:gd name="T23" fmla="*/ 1873250 h 1180"/>
                <a:gd name="T24" fmla="*/ 15875 w 2085"/>
                <a:gd name="T25" fmla="*/ 1873250 h 1180"/>
                <a:gd name="T26" fmla="*/ 3294063 w 2085"/>
                <a:gd name="T27" fmla="*/ 1873250 h 1180"/>
                <a:gd name="T28" fmla="*/ 3309938 w 2085"/>
                <a:gd name="T29" fmla="*/ 1873250 h 1180"/>
                <a:gd name="T30" fmla="*/ 3309938 w 2085"/>
                <a:gd name="T31" fmla="*/ 1857375 h 1180"/>
                <a:gd name="T32" fmla="*/ 3309938 w 2085"/>
                <a:gd name="T33" fmla="*/ 15875 h 1180"/>
                <a:gd name="T34" fmla="*/ 3309938 w 2085"/>
                <a:gd name="T35" fmla="*/ 0 h 1180"/>
                <a:gd name="T36" fmla="*/ 3309938 w 2085"/>
                <a:gd name="T37" fmla="*/ 0 h 118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8361E138-E2F3-8958-AF39-71FF63533B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6114" y="2147889"/>
              <a:ext cx="3278188" cy="18415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9pPr>
            </a:lstStyle>
            <a:p>
              <a:endParaRPr lang="id-ID" altLang="es-MX">
                <a:latin typeface="Calibri Light" panose="020F0302020204030204" pitchFamily="34" charset="0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1C09ED48-F4FC-6C78-9B54-E3DBE5425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4814" y="4826001"/>
              <a:ext cx="1208088" cy="49213"/>
            </a:xfrm>
            <a:custGeom>
              <a:avLst/>
              <a:gdLst>
                <a:gd name="T0" fmla="*/ 1205259 w 854"/>
                <a:gd name="T1" fmla="*/ 33746 h 35"/>
                <a:gd name="T2" fmla="*/ 676190 w 854"/>
                <a:gd name="T3" fmla="*/ 7030 h 35"/>
                <a:gd name="T4" fmla="*/ 676190 w 854"/>
                <a:gd name="T5" fmla="*/ 0 h 35"/>
                <a:gd name="T6" fmla="*/ 604044 w 854"/>
                <a:gd name="T7" fmla="*/ 4218 h 35"/>
                <a:gd name="T8" fmla="*/ 530484 w 854"/>
                <a:gd name="T9" fmla="*/ 0 h 35"/>
                <a:gd name="T10" fmla="*/ 530484 w 854"/>
                <a:gd name="T11" fmla="*/ 7030 h 35"/>
                <a:gd name="T12" fmla="*/ 1415 w 854"/>
                <a:gd name="T13" fmla="*/ 33746 h 35"/>
                <a:gd name="T14" fmla="*/ 33951 w 854"/>
                <a:gd name="T15" fmla="*/ 49213 h 35"/>
                <a:gd name="T16" fmla="*/ 530484 w 854"/>
                <a:gd name="T17" fmla="*/ 49213 h 35"/>
                <a:gd name="T18" fmla="*/ 676190 w 854"/>
                <a:gd name="T19" fmla="*/ 49213 h 35"/>
                <a:gd name="T20" fmla="*/ 1172722 w 854"/>
                <a:gd name="T21" fmla="*/ 49213 h 35"/>
                <a:gd name="T22" fmla="*/ 1205259 w 854"/>
                <a:gd name="T23" fmla="*/ 33746 h 3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DEC22819-4B7C-6602-9699-AF806CA73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8464" y="4446589"/>
              <a:ext cx="1219200" cy="417513"/>
            </a:xfrm>
            <a:custGeom>
              <a:avLst/>
              <a:gdLst>
                <a:gd name="T0" fmla="*/ 1118662 w 861"/>
                <a:gd name="T1" fmla="*/ 387792 h 295"/>
                <a:gd name="T2" fmla="*/ 1045029 w 861"/>
                <a:gd name="T3" fmla="*/ 317027 h 295"/>
                <a:gd name="T4" fmla="*/ 1011044 w 861"/>
                <a:gd name="T5" fmla="*/ 0 h 295"/>
                <a:gd name="T6" fmla="*/ 610308 w 861"/>
                <a:gd name="T7" fmla="*/ 5661 h 295"/>
                <a:gd name="T8" fmla="*/ 208156 w 861"/>
                <a:gd name="T9" fmla="*/ 0 h 295"/>
                <a:gd name="T10" fmla="*/ 175587 w 861"/>
                <a:gd name="T11" fmla="*/ 317027 h 295"/>
                <a:gd name="T12" fmla="*/ 101954 w 861"/>
                <a:gd name="T13" fmla="*/ 387792 h 295"/>
                <a:gd name="T14" fmla="*/ 0 w 861"/>
                <a:gd name="T15" fmla="*/ 411852 h 295"/>
                <a:gd name="T16" fmla="*/ 0 w 861"/>
                <a:gd name="T17" fmla="*/ 417513 h 295"/>
                <a:gd name="T18" fmla="*/ 536675 w 861"/>
                <a:gd name="T19" fmla="*/ 417513 h 295"/>
                <a:gd name="T20" fmla="*/ 682525 w 861"/>
                <a:gd name="T21" fmla="*/ 417513 h 295"/>
                <a:gd name="T22" fmla="*/ 1219200 w 861"/>
                <a:gd name="T23" fmla="*/ 417513 h 295"/>
                <a:gd name="T24" fmla="*/ 1219200 w 861"/>
                <a:gd name="T25" fmla="*/ 411852 h 295"/>
                <a:gd name="T26" fmla="*/ 1118662 w 861"/>
                <a:gd name="T27" fmla="*/ 387792 h 29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5" name="Oval 11">
              <a:extLst>
                <a:ext uri="{FF2B5EF4-FFF2-40B4-BE49-F238E27FC236}">
                  <a16:creationId xmlns:a16="http://schemas.microsoft.com/office/drawing/2014/main" id="{1360F39A-CF24-8C13-E3AD-ACD90153E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0602" y="2044701"/>
              <a:ext cx="49213" cy="492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9pPr>
            </a:lstStyle>
            <a:p>
              <a:endParaRPr lang="id-ID" altLang="es-MX">
                <a:latin typeface="Calibri Light" panose="020F0302020204030204" pitchFamily="34" charset="0"/>
              </a:endParaRPr>
            </a:p>
          </p:txBody>
        </p:sp>
        <p:sp>
          <p:nvSpPr>
            <p:cNvPr id="16" name="Oval 12">
              <a:extLst>
                <a:ext uri="{FF2B5EF4-FFF2-40B4-BE49-F238E27FC236}">
                  <a16:creationId xmlns:a16="http://schemas.microsoft.com/office/drawing/2014/main" id="{912C0B23-ECDF-13B3-4B5C-6B00762CFB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0602" y="2041526"/>
              <a:ext cx="49213" cy="492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9pPr>
            </a:lstStyle>
            <a:p>
              <a:endParaRPr lang="id-ID" altLang="es-MX">
                <a:latin typeface="Calibri Light" panose="020F0302020204030204" pitchFamily="34" charset="0"/>
              </a:endParaRPr>
            </a:p>
          </p:txBody>
        </p:sp>
        <p:sp>
          <p:nvSpPr>
            <p:cNvPr id="17" name="Oval 13">
              <a:extLst>
                <a:ext uri="{FF2B5EF4-FFF2-40B4-BE49-F238E27FC236}">
                  <a16:creationId xmlns:a16="http://schemas.microsoft.com/office/drawing/2014/main" id="{AB5B40FB-1CB7-19E0-6597-3C609B945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8539" y="2049464"/>
              <a:ext cx="33338" cy="317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9pPr>
            </a:lstStyle>
            <a:p>
              <a:endParaRPr lang="id-ID" altLang="es-MX">
                <a:latin typeface="Calibri Light" panose="020F0302020204030204" pitchFamily="34" charset="0"/>
              </a:endParaRPr>
            </a:p>
          </p:txBody>
        </p:sp>
        <p:sp>
          <p:nvSpPr>
            <p:cNvPr id="18" name="Oval 14">
              <a:extLst>
                <a:ext uri="{FF2B5EF4-FFF2-40B4-BE49-F238E27FC236}">
                  <a16:creationId xmlns:a16="http://schemas.microsoft.com/office/drawing/2014/main" id="{14189330-3C31-E169-2DFE-176CD7F2D3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4" y="2055814"/>
              <a:ext cx="15875" cy="190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9pPr>
            </a:lstStyle>
            <a:p>
              <a:endParaRPr lang="id-ID" altLang="es-MX">
                <a:latin typeface="Calibri Light" panose="020F0302020204030204" pitchFamily="34" charset="0"/>
              </a:endParaRPr>
            </a:p>
          </p:txBody>
        </p:sp>
        <p:sp>
          <p:nvSpPr>
            <p:cNvPr id="19" name="Oval 15">
              <a:extLst>
                <a:ext uri="{FF2B5EF4-FFF2-40B4-BE49-F238E27FC236}">
                  <a16:creationId xmlns:a16="http://schemas.microsoft.com/office/drawing/2014/main" id="{944D4BA3-B433-521C-41A5-FFA41B5CCB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2827" y="2063751"/>
              <a:ext cx="4763" cy="4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9pPr>
            </a:lstStyle>
            <a:p>
              <a:endParaRPr lang="id-ID" altLang="es-MX">
                <a:latin typeface="Calibri Light" panose="020F0302020204030204" pitchFamily="34" charset="0"/>
              </a:endParaRPr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C50B4EB9-AFAB-A67C-3CB9-8978E1716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8464" y="4446589"/>
              <a:ext cx="985838" cy="417513"/>
            </a:xfrm>
            <a:custGeom>
              <a:avLst/>
              <a:gdLst>
                <a:gd name="T0" fmla="*/ 985838 w 696"/>
                <a:gd name="T1" fmla="*/ 14153 h 295"/>
                <a:gd name="T2" fmla="*/ 811617 w 696"/>
                <a:gd name="T3" fmla="*/ 2831 h 295"/>
                <a:gd name="T4" fmla="*/ 610483 w 696"/>
                <a:gd name="T5" fmla="*/ 5661 h 295"/>
                <a:gd name="T6" fmla="*/ 208216 w 696"/>
                <a:gd name="T7" fmla="*/ 0 h 295"/>
                <a:gd name="T8" fmla="*/ 175638 w 696"/>
                <a:gd name="T9" fmla="*/ 317027 h 295"/>
                <a:gd name="T10" fmla="*/ 101983 w 696"/>
                <a:gd name="T11" fmla="*/ 387792 h 295"/>
                <a:gd name="T12" fmla="*/ 0 w 696"/>
                <a:gd name="T13" fmla="*/ 411852 h 295"/>
                <a:gd name="T14" fmla="*/ 0 w 696"/>
                <a:gd name="T15" fmla="*/ 417513 h 295"/>
                <a:gd name="T16" fmla="*/ 536828 w 696"/>
                <a:gd name="T17" fmla="*/ 417513 h 295"/>
                <a:gd name="T18" fmla="*/ 611899 w 696"/>
                <a:gd name="T19" fmla="*/ 417513 h 295"/>
                <a:gd name="T20" fmla="*/ 985838 w 696"/>
                <a:gd name="T21" fmla="*/ 14153 h 29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DC4F9F52-E3BE-0374-A11B-E6C26AC9E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0539" y="4154489"/>
              <a:ext cx="3578122" cy="341313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240760 h 241"/>
                <a:gd name="T4" fmla="*/ 100137 w 2537"/>
                <a:gd name="T5" fmla="*/ 341313 h 241"/>
                <a:gd name="T6" fmla="*/ 3479396 w 2537"/>
                <a:gd name="T7" fmla="*/ 341313 h 241"/>
                <a:gd name="T8" fmla="*/ 3578122 w 2537"/>
                <a:gd name="T9" fmla="*/ 240760 h 241"/>
                <a:gd name="T10" fmla="*/ 3578122 w 2537"/>
                <a:gd name="T11" fmla="*/ 0 h 241"/>
                <a:gd name="T12" fmla="*/ 0 w 2537"/>
                <a:gd name="T13" fmla="*/ 0 h 2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28" name="Freeform 78">
            <a:extLst>
              <a:ext uri="{FF2B5EF4-FFF2-40B4-BE49-F238E27FC236}">
                <a16:creationId xmlns:a16="http://schemas.microsoft.com/office/drawing/2014/main" id="{452A6072-9790-7891-B663-4EA549F1474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408929" y="607157"/>
            <a:ext cx="549201" cy="533565"/>
          </a:xfrm>
          <a:custGeom>
            <a:avLst/>
            <a:gdLst>
              <a:gd name="T0" fmla="*/ 531681 w 241"/>
              <a:gd name="T1" fmla="*/ 0 h 234"/>
              <a:gd name="T2" fmla="*/ 315299 w 241"/>
              <a:gd name="T3" fmla="*/ 154442 h 234"/>
              <a:gd name="T4" fmla="*/ 315299 w 241"/>
              <a:gd name="T5" fmla="*/ 154442 h 234"/>
              <a:gd name="T6" fmla="*/ 80370 w 241"/>
              <a:gd name="T7" fmla="*/ 389195 h 234"/>
              <a:gd name="T8" fmla="*/ 6182 w 241"/>
              <a:gd name="T9" fmla="*/ 620858 h 234"/>
              <a:gd name="T10" fmla="*/ 80370 w 241"/>
              <a:gd name="T11" fmla="*/ 722790 h 234"/>
              <a:gd name="T12" fmla="*/ 296752 w 241"/>
              <a:gd name="T13" fmla="*/ 667191 h 234"/>
              <a:gd name="T14" fmla="*/ 680057 w 241"/>
              <a:gd name="T15" fmla="*/ 299618 h 234"/>
              <a:gd name="T16" fmla="*/ 361666 w 241"/>
              <a:gd name="T17" fmla="*/ 537459 h 234"/>
              <a:gd name="T18" fmla="*/ 559501 w 241"/>
              <a:gd name="T19" fmla="*/ 265641 h 234"/>
              <a:gd name="T20" fmla="*/ 537863 w 241"/>
              <a:gd name="T21" fmla="*/ 379928 h 234"/>
              <a:gd name="T22" fmla="*/ 361666 w 241"/>
              <a:gd name="T23" fmla="*/ 555992 h 234"/>
              <a:gd name="T24" fmla="*/ 333846 w 241"/>
              <a:gd name="T25" fmla="*/ 457149 h 234"/>
              <a:gd name="T26" fmla="*/ 259658 w 241"/>
              <a:gd name="T27" fmla="*/ 386106 h 234"/>
              <a:gd name="T28" fmla="*/ 522407 w 241"/>
              <a:gd name="T29" fmla="*/ 203864 h 234"/>
              <a:gd name="T30" fmla="*/ 333846 w 241"/>
              <a:gd name="T31" fmla="*/ 457149 h 234"/>
              <a:gd name="T32" fmla="*/ 173105 w 241"/>
              <a:gd name="T33" fmla="*/ 361395 h 234"/>
              <a:gd name="T34" fmla="*/ 451310 w 241"/>
              <a:gd name="T35" fmla="*/ 163709 h 234"/>
              <a:gd name="T36" fmla="*/ 95826 w 241"/>
              <a:gd name="T37" fmla="*/ 676457 h 234"/>
              <a:gd name="T38" fmla="*/ 46367 w 241"/>
              <a:gd name="T39" fmla="*/ 645569 h 234"/>
              <a:gd name="T40" fmla="*/ 71097 w 241"/>
              <a:gd name="T41" fmla="*/ 546726 h 234"/>
              <a:gd name="T42" fmla="*/ 179288 w 241"/>
              <a:gd name="T43" fmla="*/ 651747 h 234"/>
              <a:gd name="T44" fmla="*/ 200926 w 241"/>
              <a:gd name="T45" fmla="*/ 648658 h 234"/>
              <a:gd name="T46" fmla="*/ 80370 w 241"/>
              <a:gd name="T47" fmla="*/ 522015 h 234"/>
              <a:gd name="T48" fmla="*/ 111282 w 241"/>
              <a:gd name="T49" fmla="*/ 426261 h 234"/>
              <a:gd name="T50" fmla="*/ 293661 w 241"/>
              <a:gd name="T51" fmla="*/ 620858 h 234"/>
              <a:gd name="T52" fmla="*/ 200926 w 241"/>
              <a:gd name="T53" fmla="*/ 648658 h 234"/>
              <a:gd name="T54" fmla="*/ 612051 w 241"/>
              <a:gd name="T55" fmla="*/ 305796 h 234"/>
              <a:gd name="T56" fmla="*/ 553319 w 241"/>
              <a:gd name="T57" fmla="*/ 169887 h 234"/>
              <a:gd name="T58" fmla="*/ 457493 w 241"/>
              <a:gd name="T59" fmla="*/ 74132 h 234"/>
              <a:gd name="T60" fmla="*/ 633689 w 241"/>
              <a:gd name="T61" fmla="*/ 92665 h 234"/>
              <a:gd name="T62" fmla="*/ 649145 w 241"/>
              <a:gd name="T63" fmla="*/ 265641 h 23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41" h="234">
                <a:moveTo>
                  <a:pt x="215" y="19"/>
                </a:moveTo>
                <a:cubicBezTo>
                  <a:pt x="203" y="7"/>
                  <a:pt x="187" y="0"/>
                  <a:pt x="172" y="0"/>
                </a:cubicBezTo>
                <a:cubicBezTo>
                  <a:pt x="159" y="0"/>
                  <a:pt x="146" y="5"/>
                  <a:pt x="138" y="14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26" y="126"/>
                  <a:pt x="26" y="126"/>
                  <a:pt x="26" y="126"/>
                </a:cubicBezTo>
                <a:cubicBezTo>
                  <a:pt x="23" y="130"/>
                  <a:pt x="20" y="134"/>
                  <a:pt x="19" y="139"/>
                </a:cubicBezTo>
                <a:cubicBezTo>
                  <a:pt x="2" y="201"/>
                  <a:pt x="2" y="201"/>
                  <a:pt x="2" y="201"/>
                </a:cubicBezTo>
                <a:cubicBezTo>
                  <a:pt x="2" y="201"/>
                  <a:pt x="0" y="206"/>
                  <a:pt x="0" y="209"/>
                </a:cubicBezTo>
                <a:cubicBezTo>
                  <a:pt x="0" y="223"/>
                  <a:pt x="12" y="234"/>
                  <a:pt x="26" y="234"/>
                </a:cubicBezTo>
                <a:cubicBezTo>
                  <a:pt x="29" y="234"/>
                  <a:pt x="34" y="233"/>
                  <a:pt x="34" y="233"/>
                </a:cubicBezTo>
                <a:cubicBezTo>
                  <a:pt x="96" y="216"/>
                  <a:pt x="96" y="216"/>
                  <a:pt x="96" y="216"/>
                </a:cubicBezTo>
                <a:cubicBezTo>
                  <a:pt x="101" y="215"/>
                  <a:pt x="105" y="213"/>
                  <a:pt x="109" y="209"/>
                </a:cubicBezTo>
                <a:cubicBezTo>
                  <a:pt x="220" y="97"/>
                  <a:pt x="220" y="97"/>
                  <a:pt x="220" y="97"/>
                </a:cubicBezTo>
                <a:cubicBezTo>
                  <a:pt x="241" y="76"/>
                  <a:pt x="238" y="42"/>
                  <a:pt x="215" y="19"/>
                </a:cubicBezTo>
                <a:close/>
                <a:moveTo>
                  <a:pt x="117" y="174"/>
                </a:moveTo>
                <a:cubicBezTo>
                  <a:pt x="117" y="168"/>
                  <a:pt x="115" y="161"/>
                  <a:pt x="112" y="155"/>
                </a:cubicBezTo>
                <a:cubicBezTo>
                  <a:pt x="181" y="86"/>
                  <a:pt x="181" y="86"/>
                  <a:pt x="181" y="86"/>
                </a:cubicBezTo>
                <a:cubicBezTo>
                  <a:pt x="185" y="99"/>
                  <a:pt x="183" y="113"/>
                  <a:pt x="174" y="123"/>
                </a:cubicBezTo>
                <a:cubicBezTo>
                  <a:pt x="174" y="123"/>
                  <a:pt x="174" y="123"/>
                  <a:pt x="174" y="123"/>
                </a:cubicBezTo>
                <a:cubicBezTo>
                  <a:pt x="174" y="123"/>
                  <a:pt x="174" y="123"/>
                  <a:pt x="174" y="123"/>
                </a:cubicBezTo>
                <a:cubicBezTo>
                  <a:pt x="117" y="180"/>
                  <a:pt x="117" y="180"/>
                  <a:pt x="117" y="180"/>
                </a:cubicBezTo>
                <a:cubicBezTo>
                  <a:pt x="117" y="178"/>
                  <a:pt x="118" y="176"/>
                  <a:pt x="117" y="174"/>
                </a:cubicBezTo>
                <a:close/>
                <a:moveTo>
                  <a:pt x="108" y="148"/>
                </a:moveTo>
                <a:cubicBezTo>
                  <a:pt x="106" y="144"/>
                  <a:pt x="103" y="140"/>
                  <a:pt x="99" y="136"/>
                </a:cubicBezTo>
                <a:cubicBezTo>
                  <a:pt x="94" y="131"/>
                  <a:pt x="89" y="128"/>
                  <a:pt x="84" y="125"/>
                </a:cubicBezTo>
                <a:cubicBezTo>
                  <a:pt x="154" y="55"/>
                  <a:pt x="154" y="55"/>
                  <a:pt x="154" y="55"/>
                </a:cubicBezTo>
                <a:cubicBezTo>
                  <a:pt x="159" y="58"/>
                  <a:pt x="164" y="61"/>
                  <a:pt x="169" y="66"/>
                </a:cubicBezTo>
                <a:cubicBezTo>
                  <a:pt x="173" y="70"/>
                  <a:pt x="176" y="74"/>
                  <a:pt x="178" y="79"/>
                </a:cubicBezTo>
                <a:lnTo>
                  <a:pt x="108" y="148"/>
                </a:lnTo>
                <a:close/>
                <a:moveTo>
                  <a:pt x="77" y="121"/>
                </a:moveTo>
                <a:cubicBezTo>
                  <a:pt x="70" y="119"/>
                  <a:pt x="63" y="117"/>
                  <a:pt x="56" y="117"/>
                </a:cubicBezTo>
                <a:cubicBezTo>
                  <a:pt x="112" y="60"/>
                  <a:pt x="112" y="60"/>
                  <a:pt x="112" y="60"/>
                </a:cubicBezTo>
                <a:cubicBezTo>
                  <a:pt x="121" y="52"/>
                  <a:pt x="133" y="50"/>
                  <a:pt x="146" y="53"/>
                </a:cubicBezTo>
                <a:lnTo>
                  <a:pt x="77" y="121"/>
                </a:lnTo>
                <a:close/>
                <a:moveTo>
                  <a:pt x="31" y="219"/>
                </a:moveTo>
                <a:cubicBezTo>
                  <a:pt x="30" y="219"/>
                  <a:pt x="28" y="219"/>
                  <a:pt x="26" y="220"/>
                </a:cubicBezTo>
                <a:cubicBezTo>
                  <a:pt x="20" y="219"/>
                  <a:pt x="15" y="215"/>
                  <a:pt x="15" y="209"/>
                </a:cubicBezTo>
                <a:cubicBezTo>
                  <a:pt x="15" y="207"/>
                  <a:pt x="16" y="205"/>
                  <a:pt x="16" y="204"/>
                </a:cubicBezTo>
                <a:cubicBezTo>
                  <a:pt x="23" y="177"/>
                  <a:pt x="23" y="177"/>
                  <a:pt x="23" y="177"/>
                </a:cubicBezTo>
                <a:cubicBezTo>
                  <a:pt x="32" y="176"/>
                  <a:pt x="41" y="180"/>
                  <a:pt x="48" y="187"/>
                </a:cubicBezTo>
                <a:cubicBezTo>
                  <a:pt x="55" y="194"/>
                  <a:pt x="58" y="203"/>
                  <a:pt x="58" y="211"/>
                </a:cubicBezTo>
                <a:lnTo>
                  <a:pt x="31" y="219"/>
                </a:lnTo>
                <a:close/>
                <a:moveTo>
                  <a:pt x="65" y="210"/>
                </a:moveTo>
                <a:cubicBezTo>
                  <a:pt x="65" y="200"/>
                  <a:pt x="61" y="190"/>
                  <a:pt x="53" y="182"/>
                </a:cubicBezTo>
                <a:cubicBezTo>
                  <a:pt x="45" y="174"/>
                  <a:pt x="35" y="170"/>
                  <a:pt x="26" y="169"/>
                </a:cubicBezTo>
                <a:cubicBezTo>
                  <a:pt x="33" y="143"/>
                  <a:pt x="33" y="143"/>
                  <a:pt x="33" y="143"/>
                </a:cubicBezTo>
                <a:cubicBezTo>
                  <a:pt x="33" y="141"/>
                  <a:pt x="34" y="139"/>
                  <a:pt x="36" y="138"/>
                </a:cubicBezTo>
                <a:cubicBezTo>
                  <a:pt x="50" y="127"/>
                  <a:pt x="73" y="130"/>
                  <a:pt x="88" y="146"/>
                </a:cubicBezTo>
                <a:cubicBezTo>
                  <a:pt x="105" y="163"/>
                  <a:pt x="108" y="187"/>
                  <a:pt x="95" y="201"/>
                </a:cubicBezTo>
                <a:cubicBezTo>
                  <a:pt x="94" y="202"/>
                  <a:pt x="93" y="202"/>
                  <a:pt x="92" y="202"/>
                </a:cubicBezTo>
                <a:lnTo>
                  <a:pt x="65" y="210"/>
                </a:lnTo>
                <a:close/>
                <a:moveTo>
                  <a:pt x="210" y="86"/>
                </a:moveTo>
                <a:cubicBezTo>
                  <a:pt x="198" y="99"/>
                  <a:pt x="198" y="99"/>
                  <a:pt x="198" y="99"/>
                </a:cubicBezTo>
                <a:cubicBezTo>
                  <a:pt x="198" y="97"/>
                  <a:pt x="198" y="96"/>
                  <a:pt x="198" y="94"/>
                </a:cubicBezTo>
                <a:cubicBezTo>
                  <a:pt x="196" y="80"/>
                  <a:pt x="190" y="66"/>
                  <a:pt x="179" y="55"/>
                </a:cubicBezTo>
                <a:cubicBezTo>
                  <a:pt x="167" y="44"/>
                  <a:pt x="151" y="37"/>
                  <a:pt x="136" y="37"/>
                </a:cubicBezTo>
                <a:cubicBezTo>
                  <a:pt x="148" y="24"/>
                  <a:pt x="148" y="24"/>
                  <a:pt x="148" y="24"/>
                </a:cubicBezTo>
                <a:cubicBezTo>
                  <a:pt x="154" y="18"/>
                  <a:pt x="162" y="15"/>
                  <a:pt x="172" y="15"/>
                </a:cubicBezTo>
                <a:cubicBezTo>
                  <a:pt x="183" y="15"/>
                  <a:pt x="196" y="20"/>
                  <a:pt x="205" y="30"/>
                </a:cubicBezTo>
                <a:cubicBezTo>
                  <a:pt x="214" y="38"/>
                  <a:pt x="219" y="49"/>
                  <a:pt x="219" y="60"/>
                </a:cubicBezTo>
                <a:cubicBezTo>
                  <a:pt x="220" y="70"/>
                  <a:pt x="217" y="80"/>
                  <a:pt x="210" y="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s-MX"/>
          </a:p>
        </p:txBody>
      </p:sp>
      <p:sp>
        <p:nvSpPr>
          <p:cNvPr id="6" name="Rectangle 5"/>
          <p:cNvSpPr/>
          <p:nvPr/>
        </p:nvSpPr>
        <p:spPr>
          <a:xfrm>
            <a:off x="-969817" y="-1259795"/>
            <a:ext cx="14020800" cy="12880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702900" y="4834144"/>
            <a:ext cx="2524813" cy="107721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GOOLE COLABORETORY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E2D99E8-411C-8DC8-2A69-F7B66F304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93745" y="2509282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23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Oval 63">
            <a:extLst>
              <a:ext uri="{FF2B5EF4-FFF2-40B4-BE49-F238E27FC236}">
                <a16:creationId xmlns:a16="http://schemas.microsoft.com/office/drawing/2014/main" id="{BE4E355D-ED2D-49F6-D120-64E0C8CC687A}"/>
              </a:ext>
            </a:extLst>
          </p:cNvPr>
          <p:cNvSpPr/>
          <p:nvPr/>
        </p:nvSpPr>
        <p:spPr>
          <a:xfrm>
            <a:off x="170122" y="4213152"/>
            <a:ext cx="380113" cy="3801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90BEF28B-A4E9-9516-D636-F7543A96827D}"/>
              </a:ext>
            </a:extLst>
          </p:cNvPr>
          <p:cNvSpPr/>
          <p:nvPr/>
        </p:nvSpPr>
        <p:spPr>
          <a:xfrm rot="5400000">
            <a:off x="-739984" y="5495139"/>
            <a:ext cx="2006010" cy="1729402"/>
          </a:xfrm>
          <a:custGeom>
            <a:avLst/>
            <a:gdLst>
              <a:gd name="connsiteX0" fmla="*/ 956931 w 1304261"/>
              <a:gd name="connsiteY0" fmla="*/ 0 h 1124417"/>
              <a:gd name="connsiteX1" fmla="*/ 1241493 w 1304261"/>
              <a:gd name="connsiteY1" fmla="*/ 43022 h 1124417"/>
              <a:gd name="connsiteX2" fmla="*/ 1304261 w 1304261"/>
              <a:gd name="connsiteY2" fmla="*/ 65995 h 1124417"/>
              <a:gd name="connsiteX3" fmla="*/ 1304261 w 1304261"/>
              <a:gd name="connsiteY3" fmla="*/ 488315 h 1124417"/>
              <a:gd name="connsiteX4" fmla="*/ 1284111 w 1304261"/>
              <a:gd name="connsiteY4" fmla="*/ 471689 h 1124417"/>
              <a:gd name="connsiteX5" fmla="*/ 956930 w 1304261"/>
              <a:gd name="connsiteY5" fmla="*/ 371749 h 1124417"/>
              <a:gd name="connsiteX6" fmla="*/ 371748 w 1304261"/>
              <a:gd name="connsiteY6" fmla="*/ 956931 h 1124417"/>
              <a:gd name="connsiteX7" fmla="*/ 383637 w 1304261"/>
              <a:gd name="connsiteY7" fmla="*/ 1074866 h 1124417"/>
              <a:gd name="connsiteX8" fmla="*/ 399018 w 1304261"/>
              <a:gd name="connsiteY8" fmla="*/ 1124417 h 1124417"/>
              <a:gd name="connsiteX9" fmla="*/ 15570 w 1304261"/>
              <a:gd name="connsiteY9" fmla="*/ 1124417 h 1124417"/>
              <a:gd name="connsiteX10" fmla="*/ 4941 w 1304261"/>
              <a:gd name="connsiteY10" fmla="*/ 1054772 h 1124417"/>
              <a:gd name="connsiteX11" fmla="*/ 0 w 1304261"/>
              <a:gd name="connsiteY11" fmla="*/ 956931 h 1124417"/>
              <a:gd name="connsiteX12" fmla="*/ 956931 w 1304261"/>
              <a:gd name="connsiteY12" fmla="*/ 0 h 112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4261" h="1124417">
                <a:moveTo>
                  <a:pt x="956931" y="0"/>
                </a:moveTo>
                <a:cubicBezTo>
                  <a:pt x="1056024" y="0"/>
                  <a:pt x="1151600" y="15062"/>
                  <a:pt x="1241493" y="43022"/>
                </a:cubicBezTo>
                <a:lnTo>
                  <a:pt x="1304261" y="65995"/>
                </a:lnTo>
                <a:lnTo>
                  <a:pt x="1304261" y="488315"/>
                </a:lnTo>
                <a:lnTo>
                  <a:pt x="1284111" y="471689"/>
                </a:lnTo>
                <a:cubicBezTo>
                  <a:pt x="1190715" y="408592"/>
                  <a:pt x="1078125" y="371749"/>
                  <a:pt x="956930" y="371749"/>
                </a:cubicBezTo>
                <a:cubicBezTo>
                  <a:pt x="633743" y="371749"/>
                  <a:pt x="371748" y="633744"/>
                  <a:pt x="371748" y="956931"/>
                </a:cubicBezTo>
                <a:cubicBezTo>
                  <a:pt x="371748" y="997330"/>
                  <a:pt x="375842" y="1036772"/>
                  <a:pt x="383637" y="1074866"/>
                </a:cubicBezTo>
                <a:lnTo>
                  <a:pt x="399018" y="1124417"/>
                </a:lnTo>
                <a:lnTo>
                  <a:pt x="15570" y="1124417"/>
                </a:lnTo>
                <a:lnTo>
                  <a:pt x="4941" y="1054772"/>
                </a:lnTo>
                <a:cubicBezTo>
                  <a:pt x="1674" y="1022603"/>
                  <a:pt x="0" y="989962"/>
                  <a:pt x="0" y="956931"/>
                </a:cubicBezTo>
                <a:cubicBezTo>
                  <a:pt x="0" y="428433"/>
                  <a:pt x="428433" y="0"/>
                  <a:pt x="95693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1EE4237-1D2C-DEF8-2914-F565108CBB8A}"/>
              </a:ext>
            </a:extLst>
          </p:cNvPr>
          <p:cNvSpPr txBox="1"/>
          <p:nvPr/>
        </p:nvSpPr>
        <p:spPr>
          <a:xfrm>
            <a:off x="2678528" y="89420"/>
            <a:ext cx="70700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Data We Collect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3369A03-3F9E-E69D-E6AC-A3EC1EB7A349}"/>
              </a:ext>
            </a:extLst>
          </p:cNvPr>
          <p:cNvSpPr/>
          <p:nvPr/>
        </p:nvSpPr>
        <p:spPr>
          <a:xfrm>
            <a:off x="4571557" y="842624"/>
            <a:ext cx="3211909" cy="511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624DC2D0-6178-411E-47ED-49E9C5F06F4F}"/>
              </a:ext>
            </a:extLst>
          </p:cNvPr>
          <p:cNvSpPr/>
          <p:nvPr/>
        </p:nvSpPr>
        <p:spPr>
          <a:xfrm rot="10800000">
            <a:off x="-642827" y="-479377"/>
            <a:ext cx="2006010" cy="1729402"/>
          </a:xfrm>
          <a:custGeom>
            <a:avLst/>
            <a:gdLst>
              <a:gd name="connsiteX0" fmla="*/ 956931 w 1304261"/>
              <a:gd name="connsiteY0" fmla="*/ 0 h 1124417"/>
              <a:gd name="connsiteX1" fmla="*/ 1241493 w 1304261"/>
              <a:gd name="connsiteY1" fmla="*/ 43022 h 1124417"/>
              <a:gd name="connsiteX2" fmla="*/ 1304261 w 1304261"/>
              <a:gd name="connsiteY2" fmla="*/ 65995 h 1124417"/>
              <a:gd name="connsiteX3" fmla="*/ 1304261 w 1304261"/>
              <a:gd name="connsiteY3" fmla="*/ 488315 h 1124417"/>
              <a:gd name="connsiteX4" fmla="*/ 1284111 w 1304261"/>
              <a:gd name="connsiteY4" fmla="*/ 471689 h 1124417"/>
              <a:gd name="connsiteX5" fmla="*/ 956930 w 1304261"/>
              <a:gd name="connsiteY5" fmla="*/ 371749 h 1124417"/>
              <a:gd name="connsiteX6" fmla="*/ 371748 w 1304261"/>
              <a:gd name="connsiteY6" fmla="*/ 956931 h 1124417"/>
              <a:gd name="connsiteX7" fmla="*/ 383637 w 1304261"/>
              <a:gd name="connsiteY7" fmla="*/ 1074866 h 1124417"/>
              <a:gd name="connsiteX8" fmla="*/ 399018 w 1304261"/>
              <a:gd name="connsiteY8" fmla="*/ 1124417 h 1124417"/>
              <a:gd name="connsiteX9" fmla="*/ 15570 w 1304261"/>
              <a:gd name="connsiteY9" fmla="*/ 1124417 h 1124417"/>
              <a:gd name="connsiteX10" fmla="*/ 4941 w 1304261"/>
              <a:gd name="connsiteY10" fmla="*/ 1054772 h 1124417"/>
              <a:gd name="connsiteX11" fmla="*/ 0 w 1304261"/>
              <a:gd name="connsiteY11" fmla="*/ 956931 h 1124417"/>
              <a:gd name="connsiteX12" fmla="*/ 956931 w 1304261"/>
              <a:gd name="connsiteY12" fmla="*/ 0 h 112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4261" h="1124417">
                <a:moveTo>
                  <a:pt x="956931" y="0"/>
                </a:moveTo>
                <a:cubicBezTo>
                  <a:pt x="1056024" y="0"/>
                  <a:pt x="1151600" y="15062"/>
                  <a:pt x="1241493" y="43022"/>
                </a:cubicBezTo>
                <a:lnTo>
                  <a:pt x="1304261" y="65995"/>
                </a:lnTo>
                <a:lnTo>
                  <a:pt x="1304261" y="488315"/>
                </a:lnTo>
                <a:lnTo>
                  <a:pt x="1284111" y="471689"/>
                </a:lnTo>
                <a:cubicBezTo>
                  <a:pt x="1190715" y="408592"/>
                  <a:pt x="1078125" y="371749"/>
                  <a:pt x="956930" y="371749"/>
                </a:cubicBezTo>
                <a:cubicBezTo>
                  <a:pt x="633743" y="371749"/>
                  <a:pt x="371748" y="633744"/>
                  <a:pt x="371748" y="956931"/>
                </a:cubicBezTo>
                <a:cubicBezTo>
                  <a:pt x="371748" y="997330"/>
                  <a:pt x="375842" y="1036772"/>
                  <a:pt x="383637" y="1074866"/>
                </a:cubicBezTo>
                <a:lnTo>
                  <a:pt x="399018" y="1124417"/>
                </a:lnTo>
                <a:lnTo>
                  <a:pt x="15570" y="1124417"/>
                </a:lnTo>
                <a:lnTo>
                  <a:pt x="4941" y="1054772"/>
                </a:lnTo>
                <a:cubicBezTo>
                  <a:pt x="1674" y="1022603"/>
                  <a:pt x="0" y="989962"/>
                  <a:pt x="0" y="956931"/>
                </a:cubicBezTo>
                <a:cubicBezTo>
                  <a:pt x="0" y="428433"/>
                  <a:pt x="428433" y="0"/>
                  <a:pt x="95693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F3070B9-E42A-C296-5BC2-FBB3A4268E2E}"/>
              </a:ext>
            </a:extLst>
          </p:cNvPr>
          <p:cNvSpPr/>
          <p:nvPr/>
        </p:nvSpPr>
        <p:spPr>
          <a:xfrm>
            <a:off x="11844047" y="-18024"/>
            <a:ext cx="380113" cy="3801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08B0DC3E-7D48-1EED-860C-870D97C84AC8}"/>
              </a:ext>
            </a:extLst>
          </p:cNvPr>
          <p:cNvSpPr/>
          <p:nvPr/>
        </p:nvSpPr>
        <p:spPr>
          <a:xfrm>
            <a:off x="11206093" y="6316381"/>
            <a:ext cx="1275908" cy="698559"/>
          </a:xfrm>
          <a:custGeom>
            <a:avLst/>
            <a:gdLst>
              <a:gd name="connsiteX0" fmla="*/ 637954 w 1275908"/>
              <a:gd name="connsiteY0" fmla="*/ 0 h 698559"/>
              <a:gd name="connsiteX1" fmla="*/ 1275908 w 1275908"/>
              <a:gd name="connsiteY1" fmla="*/ 637954 h 698559"/>
              <a:gd name="connsiteX2" fmla="*/ 1269799 w 1275908"/>
              <a:gd name="connsiteY2" fmla="*/ 698559 h 698559"/>
              <a:gd name="connsiteX3" fmla="*/ 6110 w 1275908"/>
              <a:gd name="connsiteY3" fmla="*/ 698559 h 698559"/>
              <a:gd name="connsiteX4" fmla="*/ 0 w 1275908"/>
              <a:gd name="connsiteY4" fmla="*/ 637954 h 698559"/>
              <a:gd name="connsiteX5" fmla="*/ 637954 w 1275908"/>
              <a:gd name="connsiteY5" fmla="*/ 0 h 698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5908" h="698559">
                <a:moveTo>
                  <a:pt x="637954" y="0"/>
                </a:moveTo>
                <a:cubicBezTo>
                  <a:pt x="990286" y="0"/>
                  <a:pt x="1275908" y="285622"/>
                  <a:pt x="1275908" y="637954"/>
                </a:cubicBezTo>
                <a:lnTo>
                  <a:pt x="1269799" y="698559"/>
                </a:lnTo>
                <a:lnTo>
                  <a:pt x="6110" y="698559"/>
                </a:lnTo>
                <a:lnTo>
                  <a:pt x="0" y="637954"/>
                </a:lnTo>
                <a:cubicBezTo>
                  <a:pt x="0" y="285622"/>
                  <a:pt x="285622" y="0"/>
                  <a:pt x="6379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8" name="Group 87">
            <a:extLst>
              <a:ext uri="{FF2B5EF4-FFF2-40B4-BE49-F238E27FC236}">
                <a16:creationId xmlns:a16="http://schemas.microsoft.com/office/drawing/2014/main" id="{519019EB-EA3C-157E-6477-D47791F6F334}"/>
              </a:ext>
            </a:extLst>
          </p:cNvPr>
          <p:cNvGrpSpPr>
            <a:grpSpLocks/>
          </p:cNvGrpSpPr>
          <p:nvPr/>
        </p:nvGrpSpPr>
        <p:grpSpPr bwMode="auto">
          <a:xfrm>
            <a:off x="1409424" y="1140722"/>
            <a:ext cx="9252488" cy="6878260"/>
            <a:chOff x="4300539" y="1984376"/>
            <a:chExt cx="3589338" cy="289083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6D8B54E1-90AA-2203-EA76-20D4AC852D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0539" y="1984376"/>
              <a:ext cx="3589338" cy="2170113"/>
            </a:xfrm>
            <a:custGeom>
              <a:avLst/>
              <a:gdLst>
                <a:gd name="T0" fmla="*/ 3589338 w 2537"/>
                <a:gd name="T1" fmla="*/ 2170113 h 1533"/>
                <a:gd name="T2" fmla="*/ 3589338 w 2537"/>
                <a:gd name="T3" fmla="*/ 100508 h 1533"/>
                <a:gd name="T4" fmla="*/ 3490302 w 2537"/>
                <a:gd name="T5" fmla="*/ 0 h 1533"/>
                <a:gd name="T6" fmla="*/ 100451 w 2537"/>
                <a:gd name="T7" fmla="*/ 0 h 1533"/>
                <a:gd name="T8" fmla="*/ 0 w 2537"/>
                <a:gd name="T9" fmla="*/ 100508 h 1533"/>
                <a:gd name="T10" fmla="*/ 0 w 2537"/>
                <a:gd name="T11" fmla="*/ 2170113 h 1533"/>
                <a:gd name="T12" fmla="*/ 3589338 w 2537"/>
                <a:gd name="T13" fmla="*/ 2170113 h 153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811F907A-70AD-5685-841A-528D566B16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3294063 w 2085"/>
                <a:gd name="T1" fmla="*/ 15875 h 1180"/>
                <a:gd name="T2" fmla="*/ 3294063 w 2085"/>
                <a:gd name="T3" fmla="*/ 1857375 h 1180"/>
                <a:gd name="T4" fmla="*/ 15875 w 2085"/>
                <a:gd name="T5" fmla="*/ 1857375 h 1180"/>
                <a:gd name="T6" fmla="*/ 15875 w 2085"/>
                <a:gd name="T7" fmla="*/ 15875 h 1180"/>
                <a:gd name="T8" fmla="*/ 3294063 w 2085"/>
                <a:gd name="T9" fmla="*/ 15875 h 1180"/>
                <a:gd name="T10" fmla="*/ 3309938 w 2085"/>
                <a:gd name="T11" fmla="*/ 0 h 1180"/>
                <a:gd name="T12" fmla="*/ 3294063 w 2085"/>
                <a:gd name="T13" fmla="*/ 0 h 1180"/>
                <a:gd name="T14" fmla="*/ 15875 w 2085"/>
                <a:gd name="T15" fmla="*/ 0 h 1180"/>
                <a:gd name="T16" fmla="*/ 0 w 2085"/>
                <a:gd name="T17" fmla="*/ 0 h 1180"/>
                <a:gd name="T18" fmla="*/ 0 w 2085"/>
                <a:gd name="T19" fmla="*/ 15875 h 1180"/>
                <a:gd name="T20" fmla="*/ 0 w 2085"/>
                <a:gd name="T21" fmla="*/ 1857375 h 1180"/>
                <a:gd name="T22" fmla="*/ 0 w 2085"/>
                <a:gd name="T23" fmla="*/ 1873250 h 1180"/>
                <a:gd name="T24" fmla="*/ 15875 w 2085"/>
                <a:gd name="T25" fmla="*/ 1873250 h 1180"/>
                <a:gd name="T26" fmla="*/ 3294063 w 2085"/>
                <a:gd name="T27" fmla="*/ 1873250 h 1180"/>
                <a:gd name="T28" fmla="*/ 3309938 w 2085"/>
                <a:gd name="T29" fmla="*/ 1873250 h 1180"/>
                <a:gd name="T30" fmla="*/ 3309938 w 2085"/>
                <a:gd name="T31" fmla="*/ 1857375 h 1180"/>
                <a:gd name="T32" fmla="*/ 3309938 w 2085"/>
                <a:gd name="T33" fmla="*/ 15875 h 1180"/>
                <a:gd name="T34" fmla="*/ 3309938 w 2085"/>
                <a:gd name="T35" fmla="*/ 0 h 1180"/>
                <a:gd name="T36" fmla="*/ 3309938 w 2085"/>
                <a:gd name="T37" fmla="*/ 0 h 118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0B492E4F-CF2F-5830-D798-1A53368867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3294063 w 2085"/>
                <a:gd name="T1" fmla="*/ 15875 h 1180"/>
                <a:gd name="T2" fmla="*/ 3294063 w 2085"/>
                <a:gd name="T3" fmla="*/ 1857375 h 1180"/>
                <a:gd name="T4" fmla="*/ 15875 w 2085"/>
                <a:gd name="T5" fmla="*/ 1857375 h 1180"/>
                <a:gd name="T6" fmla="*/ 15875 w 2085"/>
                <a:gd name="T7" fmla="*/ 15875 h 1180"/>
                <a:gd name="T8" fmla="*/ 3294063 w 2085"/>
                <a:gd name="T9" fmla="*/ 15875 h 1180"/>
                <a:gd name="T10" fmla="*/ 3309938 w 2085"/>
                <a:gd name="T11" fmla="*/ 0 h 1180"/>
                <a:gd name="T12" fmla="*/ 3294063 w 2085"/>
                <a:gd name="T13" fmla="*/ 0 h 1180"/>
                <a:gd name="T14" fmla="*/ 15875 w 2085"/>
                <a:gd name="T15" fmla="*/ 0 h 1180"/>
                <a:gd name="T16" fmla="*/ 0 w 2085"/>
                <a:gd name="T17" fmla="*/ 0 h 1180"/>
                <a:gd name="T18" fmla="*/ 0 w 2085"/>
                <a:gd name="T19" fmla="*/ 15875 h 1180"/>
                <a:gd name="T20" fmla="*/ 0 w 2085"/>
                <a:gd name="T21" fmla="*/ 1857375 h 1180"/>
                <a:gd name="T22" fmla="*/ 0 w 2085"/>
                <a:gd name="T23" fmla="*/ 1873250 h 1180"/>
                <a:gd name="T24" fmla="*/ 15875 w 2085"/>
                <a:gd name="T25" fmla="*/ 1873250 h 1180"/>
                <a:gd name="T26" fmla="*/ 3294063 w 2085"/>
                <a:gd name="T27" fmla="*/ 1873250 h 1180"/>
                <a:gd name="T28" fmla="*/ 3309938 w 2085"/>
                <a:gd name="T29" fmla="*/ 1873250 h 1180"/>
                <a:gd name="T30" fmla="*/ 3309938 w 2085"/>
                <a:gd name="T31" fmla="*/ 1857375 h 1180"/>
                <a:gd name="T32" fmla="*/ 3309938 w 2085"/>
                <a:gd name="T33" fmla="*/ 15875 h 1180"/>
                <a:gd name="T34" fmla="*/ 3309938 w 2085"/>
                <a:gd name="T35" fmla="*/ 0 h 1180"/>
                <a:gd name="T36" fmla="*/ 3309938 w 2085"/>
                <a:gd name="T37" fmla="*/ 0 h 118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8361E138-E2F3-8958-AF39-71FF63533B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6114" y="2147889"/>
              <a:ext cx="3278188" cy="18415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9pPr>
            </a:lstStyle>
            <a:p>
              <a:endParaRPr lang="id-ID" altLang="es-MX">
                <a:latin typeface="Calibri Light" panose="020F0302020204030204" pitchFamily="34" charset="0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1C09ED48-F4FC-6C78-9B54-E3DBE5425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4814" y="4826001"/>
              <a:ext cx="1208088" cy="49213"/>
            </a:xfrm>
            <a:custGeom>
              <a:avLst/>
              <a:gdLst>
                <a:gd name="T0" fmla="*/ 1205259 w 854"/>
                <a:gd name="T1" fmla="*/ 33746 h 35"/>
                <a:gd name="T2" fmla="*/ 676190 w 854"/>
                <a:gd name="T3" fmla="*/ 7030 h 35"/>
                <a:gd name="T4" fmla="*/ 676190 w 854"/>
                <a:gd name="T5" fmla="*/ 0 h 35"/>
                <a:gd name="T6" fmla="*/ 604044 w 854"/>
                <a:gd name="T7" fmla="*/ 4218 h 35"/>
                <a:gd name="T8" fmla="*/ 530484 w 854"/>
                <a:gd name="T9" fmla="*/ 0 h 35"/>
                <a:gd name="T10" fmla="*/ 530484 w 854"/>
                <a:gd name="T11" fmla="*/ 7030 h 35"/>
                <a:gd name="T12" fmla="*/ 1415 w 854"/>
                <a:gd name="T13" fmla="*/ 33746 h 35"/>
                <a:gd name="T14" fmla="*/ 33951 w 854"/>
                <a:gd name="T15" fmla="*/ 49213 h 35"/>
                <a:gd name="T16" fmla="*/ 530484 w 854"/>
                <a:gd name="T17" fmla="*/ 49213 h 35"/>
                <a:gd name="T18" fmla="*/ 676190 w 854"/>
                <a:gd name="T19" fmla="*/ 49213 h 35"/>
                <a:gd name="T20" fmla="*/ 1172722 w 854"/>
                <a:gd name="T21" fmla="*/ 49213 h 35"/>
                <a:gd name="T22" fmla="*/ 1205259 w 854"/>
                <a:gd name="T23" fmla="*/ 33746 h 3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DEC22819-4B7C-6602-9699-AF806CA73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8464" y="4446589"/>
              <a:ext cx="1219200" cy="417513"/>
            </a:xfrm>
            <a:custGeom>
              <a:avLst/>
              <a:gdLst>
                <a:gd name="T0" fmla="*/ 1118662 w 861"/>
                <a:gd name="T1" fmla="*/ 387792 h 295"/>
                <a:gd name="T2" fmla="*/ 1045029 w 861"/>
                <a:gd name="T3" fmla="*/ 317027 h 295"/>
                <a:gd name="T4" fmla="*/ 1011044 w 861"/>
                <a:gd name="T5" fmla="*/ 0 h 295"/>
                <a:gd name="T6" fmla="*/ 610308 w 861"/>
                <a:gd name="T7" fmla="*/ 5661 h 295"/>
                <a:gd name="T8" fmla="*/ 208156 w 861"/>
                <a:gd name="T9" fmla="*/ 0 h 295"/>
                <a:gd name="T10" fmla="*/ 175587 w 861"/>
                <a:gd name="T11" fmla="*/ 317027 h 295"/>
                <a:gd name="T12" fmla="*/ 101954 w 861"/>
                <a:gd name="T13" fmla="*/ 387792 h 295"/>
                <a:gd name="T14" fmla="*/ 0 w 861"/>
                <a:gd name="T15" fmla="*/ 411852 h 295"/>
                <a:gd name="T16" fmla="*/ 0 w 861"/>
                <a:gd name="T17" fmla="*/ 417513 h 295"/>
                <a:gd name="T18" fmla="*/ 536675 w 861"/>
                <a:gd name="T19" fmla="*/ 417513 h 295"/>
                <a:gd name="T20" fmla="*/ 682525 w 861"/>
                <a:gd name="T21" fmla="*/ 417513 h 295"/>
                <a:gd name="T22" fmla="*/ 1219200 w 861"/>
                <a:gd name="T23" fmla="*/ 417513 h 295"/>
                <a:gd name="T24" fmla="*/ 1219200 w 861"/>
                <a:gd name="T25" fmla="*/ 411852 h 295"/>
                <a:gd name="T26" fmla="*/ 1118662 w 861"/>
                <a:gd name="T27" fmla="*/ 387792 h 29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5" name="Oval 11">
              <a:extLst>
                <a:ext uri="{FF2B5EF4-FFF2-40B4-BE49-F238E27FC236}">
                  <a16:creationId xmlns:a16="http://schemas.microsoft.com/office/drawing/2014/main" id="{1360F39A-CF24-8C13-E3AD-ACD90153E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0602" y="2044701"/>
              <a:ext cx="49213" cy="492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9pPr>
            </a:lstStyle>
            <a:p>
              <a:endParaRPr lang="id-ID" altLang="es-MX">
                <a:latin typeface="Calibri Light" panose="020F0302020204030204" pitchFamily="34" charset="0"/>
              </a:endParaRPr>
            </a:p>
          </p:txBody>
        </p:sp>
        <p:sp>
          <p:nvSpPr>
            <p:cNvPr id="16" name="Oval 12">
              <a:extLst>
                <a:ext uri="{FF2B5EF4-FFF2-40B4-BE49-F238E27FC236}">
                  <a16:creationId xmlns:a16="http://schemas.microsoft.com/office/drawing/2014/main" id="{912C0B23-ECDF-13B3-4B5C-6B00762CFB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0602" y="2041526"/>
              <a:ext cx="49213" cy="492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9pPr>
            </a:lstStyle>
            <a:p>
              <a:endParaRPr lang="id-ID" altLang="es-MX">
                <a:latin typeface="Calibri Light" panose="020F0302020204030204" pitchFamily="34" charset="0"/>
              </a:endParaRPr>
            </a:p>
          </p:txBody>
        </p:sp>
        <p:sp>
          <p:nvSpPr>
            <p:cNvPr id="17" name="Oval 13">
              <a:extLst>
                <a:ext uri="{FF2B5EF4-FFF2-40B4-BE49-F238E27FC236}">
                  <a16:creationId xmlns:a16="http://schemas.microsoft.com/office/drawing/2014/main" id="{AB5B40FB-1CB7-19E0-6597-3C609B945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8539" y="2049464"/>
              <a:ext cx="33338" cy="317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9pPr>
            </a:lstStyle>
            <a:p>
              <a:endParaRPr lang="id-ID" altLang="es-MX">
                <a:latin typeface="Calibri Light" panose="020F0302020204030204" pitchFamily="34" charset="0"/>
              </a:endParaRPr>
            </a:p>
          </p:txBody>
        </p:sp>
        <p:sp>
          <p:nvSpPr>
            <p:cNvPr id="18" name="Oval 14">
              <a:extLst>
                <a:ext uri="{FF2B5EF4-FFF2-40B4-BE49-F238E27FC236}">
                  <a16:creationId xmlns:a16="http://schemas.microsoft.com/office/drawing/2014/main" id="{14189330-3C31-E169-2DFE-176CD7F2D3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4" y="2055814"/>
              <a:ext cx="15875" cy="190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9pPr>
            </a:lstStyle>
            <a:p>
              <a:endParaRPr lang="id-ID" altLang="es-MX">
                <a:latin typeface="Calibri Light" panose="020F0302020204030204" pitchFamily="34" charset="0"/>
              </a:endParaRPr>
            </a:p>
          </p:txBody>
        </p:sp>
        <p:sp>
          <p:nvSpPr>
            <p:cNvPr id="19" name="Oval 15">
              <a:extLst>
                <a:ext uri="{FF2B5EF4-FFF2-40B4-BE49-F238E27FC236}">
                  <a16:creationId xmlns:a16="http://schemas.microsoft.com/office/drawing/2014/main" id="{944D4BA3-B433-521C-41A5-FFA41B5CCB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2827" y="2063751"/>
              <a:ext cx="4763" cy="4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9pPr>
            </a:lstStyle>
            <a:p>
              <a:endParaRPr lang="id-ID" altLang="es-MX">
                <a:latin typeface="Calibri Light" panose="020F0302020204030204" pitchFamily="34" charset="0"/>
              </a:endParaRPr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C50B4EB9-AFAB-A67C-3CB9-8978E1716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8464" y="4446589"/>
              <a:ext cx="985838" cy="417513"/>
            </a:xfrm>
            <a:custGeom>
              <a:avLst/>
              <a:gdLst>
                <a:gd name="T0" fmla="*/ 985838 w 696"/>
                <a:gd name="T1" fmla="*/ 14153 h 295"/>
                <a:gd name="T2" fmla="*/ 811617 w 696"/>
                <a:gd name="T3" fmla="*/ 2831 h 295"/>
                <a:gd name="T4" fmla="*/ 610483 w 696"/>
                <a:gd name="T5" fmla="*/ 5661 h 295"/>
                <a:gd name="T6" fmla="*/ 208216 w 696"/>
                <a:gd name="T7" fmla="*/ 0 h 295"/>
                <a:gd name="T8" fmla="*/ 175638 w 696"/>
                <a:gd name="T9" fmla="*/ 317027 h 295"/>
                <a:gd name="T10" fmla="*/ 101983 w 696"/>
                <a:gd name="T11" fmla="*/ 387792 h 295"/>
                <a:gd name="T12" fmla="*/ 0 w 696"/>
                <a:gd name="T13" fmla="*/ 411852 h 295"/>
                <a:gd name="T14" fmla="*/ 0 w 696"/>
                <a:gd name="T15" fmla="*/ 417513 h 295"/>
                <a:gd name="T16" fmla="*/ 536828 w 696"/>
                <a:gd name="T17" fmla="*/ 417513 h 295"/>
                <a:gd name="T18" fmla="*/ 611899 w 696"/>
                <a:gd name="T19" fmla="*/ 417513 h 295"/>
                <a:gd name="T20" fmla="*/ 985838 w 696"/>
                <a:gd name="T21" fmla="*/ 14153 h 29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DC4F9F52-E3BE-0374-A11B-E6C26AC9E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0539" y="4154489"/>
              <a:ext cx="3578122" cy="341313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240760 h 241"/>
                <a:gd name="T4" fmla="*/ 100137 w 2537"/>
                <a:gd name="T5" fmla="*/ 341313 h 241"/>
                <a:gd name="T6" fmla="*/ 3479396 w 2537"/>
                <a:gd name="T7" fmla="*/ 341313 h 241"/>
                <a:gd name="T8" fmla="*/ 3578122 w 2537"/>
                <a:gd name="T9" fmla="*/ 240760 h 241"/>
                <a:gd name="T10" fmla="*/ 3578122 w 2537"/>
                <a:gd name="T11" fmla="*/ 0 h 241"/>
                <a:gd name="T12" fmla="*/ 0 w 2537"/>
                <a:gd name="T13" fmla="*/ 0 h 2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28" name="Freeform 78">
            <a:extLst>
              <a:ext uri="{FF2B5EF4-FFF2-40B4-BE49-F238E27FC236}">
                <a16:creationId xmlns:a16="http://schemas.microsoft.com/office/drawing/2014/main" id="{452A6072-9790-7891-B663-4EA549F1474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408929" y="607157"/>
            <a:ext cx="549201" cy="533565"/>
          </a:xfrm>
          <a:custGeom>
            <a:avLst/>
            <a:gdLst>
              <a:gd name="T0" fmla="*/ 531681 w 241"/>
              <a:gd name="T1" fmla="*/ 0 h 234"/>
              <a:gd name="T2" fmla="*/ 315299 w 241"/>
              <a:gd name="T3" fmla="*/ 154442 h 234"/>
              <a:gd name="T4" fmla="*/ 315299 w 241"/>
              <a:gd name="T5" fmla="*/ 154442 h 234"/>
              <a:gd name="T6" fmla="*/ 80370 w 241"/>
              <a:gd name="T7" fmla="*/ 389195 h 234"/>
              <a:gd name="T8" fmla="*/ 6182 w 241"/>
              <a:gd name="T9" fmla="*/ 620858 h 234"/>
              <a:gd name="T10" fmla="*/ 80370 w 241"/>
              <a:gd name="T11" fmla="*/ 722790 h 234"/>
              <a:gd name="T12" fmla="*/ 296752 w 241"/>
              <a:gd name="T13" fmla="*/ 667191 h 234"/>
              <a:gd name="T14" fmla="*/ 680057 w 241"/>
              <a:gd name="T15" fmla="*/ 299618 h 234"/>
              <a:gd name="T16" fmla="*/ 361666 w 241"/>
              <a:gd name="T17" fmla="*/ 537459 h 234"/>
              <a:gd name="T18" fmla="*/ 559501 w 241"/>
              <a:gd name="T19" fmla="*/ 265641 h 234"/>
              <a:gd name="T20" fmla="*/ 537863 w 241"/>
              <a:gd name="T21" fmla="*/ 379928 h 234"/>
              <a:gd name="T22" fmla="*/ 361666 w 241"/>
              <a:gd name="T23" fmla="*/ 555992 h 234"/>
              <a:gd name="T24" fmla="*/ 333846 w 241"/>
              <a:gd name="T25" fmla="*/ 457149 h 234"/>
              <a:gd name="T26" fmla="*/ 259658 w 241"/>
              <a:gd name="T27" fmla="*/ 386106 h 234"/>
              <a:gd name="T28" fmla="*/ 522407 w 241"/>
              <a:gd name="T29" fmla="*/ 203864 h 234"/>
              <a:gd name="T30" fmla="*/ 333846 w 241"/>
              <a:gd name="T31" fmla="*/ 457149 h 234"/>
              <a:gd name="T32" fmla="*/ 173105 w 241"/>
              <a:gd name="T33" fmla="*/ 361395 h 234"/>
              <a:gd name="T34" fmla="*/ 451310 w 241"/>
              <a:gd name="T35" fmla="*/ 163709 h 234"/>
              <a:gd name="T36" fmla="*/ 95826 w 241"/>
              <a:gd name="T37" fmla="*/ 676457 h 234"/>
              <a:gd name="T38" fmla="*/ 46367 w 241"/>
              <a:gd name="T39" fmla="*/ 645569 h 234"/>
              <a:gd name="T40" fmla="*/ 71097 w 241"/>
              <a:gd name="T41" fmla="*/ 546726 h 234"/>
              <a:gd name="T42" fmla="*/ 179288 w 241"/>
              <a:gd name="T43" fmla="*/ 651747 h 234"/>
              <a:gd name="T44" fmla="*/ 200926 w 241"/>
              <a:gd name="T45" fmla="*/ 648658 h 234"/>
              <a:gd name="T46" fmla="*/ 80370 w 241"/>
              <a:gd name="T47" fmla="*/ 522015 h 234"/>
              <a:gd name="T48" fmla="*/ 111282 w 241"/>
              <a:gd name="T49" fmla="*/ 426261 h 234"/>
              <a:gd name="T50" fmla="*/ 293661 w 241"/>
              <a:gd name="T51" fmla="*/ 620858 h 234"/>
              <a:gd name="T52" fmla="*/ 200926 w 241"/>
              <a:gd name="T53" fmla="*/ 648658 h 234"/>
              <a:gd name="T54" fmla="*/ 612051 w 241"/>
              <a:gd name="T55" fmla="*/ 305796 h 234"/>
              <a:gd name="T56" fmla="*/ 553319 w 241"/>
              <a:gd name="T57" fmla="*/ 169887 h 234"/>
              <a:gd name="T58" fmla="*/ 457493 w 241"/>
              <a:gd name="T59" fmla="*/ 74132 h 234"/>
              <a:gd name="T60" fmla="*/ 633689 w 241"/>
              <a:gd name="T61" fmla="*/ 92665 h 234"/>
              <a:gd name="T62" fmla="*/ 649145 w 241"/>
              <a:gd name="T63" fmla="*/ 265641 h 23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41" h="234">
                <a:moveTo>
                  <a:pt x="215" y="19"/>
                </a:moveTo>
                <a:cubicBezTo>
                  <a:pt x="203" y="7"/>
                  <a:pt x="187" y="0"/>
                  <a:pt x="172" y="0"/>
                </a:cubicBezTo>
                <a:cubicBezTo>
                  <a:pt x="159" y="0"/>
                  <a:pt x="146" y="5"/>
                  <a:pt x="138" y="14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26" y="126"/>
                  <a:pt x="26" y="126"/>
                  <a:pt x="26" y="126"/>
                </a:cubicBezTo>
                <a:cubicBezTo>
                  <a:pt x="23" y="130"/>
                  <a:pt x="20" y="134"/>
                  <a:pt x="19" y="139"/>
                </a:cubicBezTo>
                <a:cubicBezTo>
                  <a:pt x="2" y="201"/>
                  <a:pt x="2" y="201"/>
                  <a:pt x="2" y="201"/>
                </a:cubicBezTo>
                <a:cubicBezTo>
                  <a:pt x="2" y="201"/>
                  <a:pt x="0" y="206"/>
                  <a:pt x="0" y="209"/>
                </a:cubicBezTo>
                <a:cubicBezTo>
                  <a:pt x="0" y="223"/>
                  <a:pt x="12" y="234"/>
                  <a:pt x="26" y="234"/>
                </a:cubicBezTo>
                <a:cubicBezTo>
                  <a:pt x="29" y="234"/>
                  <a:pt x="34" y="233"/>
                  <a:pt x="34" y="233"/>
                </a:cubicBezTo>
                <a:cubicBezTo>
                  <a:pt x="96" y="216"/>
                  <a:pt x="96" y="216"/>
                  <a:pt x="96" y="216"/>
                </a:cubicBezTo>
                <a:cubicBezTo>
                  <a:pt x="101" y="215"/>
                  <a:pt x="105" y="213"/>
                  <a:pt x="109" y="209"/>
                </a:cubicBezTo>
                <a:cubicBezTo>
                  <a:pt x="220" y="97"/>
                  <a:pt x="220" y="97"/>
                  <a:pt x="220" y="97"/>
                </a:cubicBezTo>
                <a:cubicBezTo>
                  <a:pt x="241" y="76"/>
                  <a:pt x="238" y="42"/>
                  <a:pt x="215" y="19"/>
                </a:cubicBezTo>
                <a:close/>
                <a:moveTo>
                  <a:pt x="117" y="174"/>
                </a:moveTo>
                <a:cubicBezTo>
                  <a:pt x="117" y="168"/>
                  <a:pt x="115" y="161"/>
                  <a:pt x="112" y="155"/>
                </a:cubicBezTo>
                <a:cubicBezTo>
                  <a:pt x="181" y="86"/>
                  <a:pt x="181" y="86"/>
                  <a:pt x="181" y="86"/>
                </a:cubicBezTo>
                <a:cubicBezTo>
                  <a:pt x="185" y="99"/>
                  <a:pt x="183" y="113"/>
                  <a:pt x="174" y="123"/>
                </a:cubicBezTo>
                <a:cubicBezTo>
                  <a:pt x="174" y="123"/>
                  <a:pt x="174" y="123"/>
                  <a:pt x="174" y="123"/>
                </a:cubicBezTo>
                <a:cubicBezTo>
                  <a:pt x="174" y="123"/>
                  <a:pt x="174" y="123"/>
                  <a:pt x="174" y="123"/>
                </a:cubicBezTo>
                <a:cubicBezTo>
                  <a:pt x="117" y="180"/>
                  <a:pt x="117" y="180"/>
                  <a:pt x="117" y="180"/>
                </a:cubicBezTo>
                <a:cubicBezTo>
                  <a:pt x="117" y="178"/>
                  <a:pt x="118" y="176"/>
                  <a:pt x="117" y="174"/>
                </a:cubicBezTo>
                <a:close/>
                <a:moveTo>
                  <a:pt x="108" y="148"/>
                </a:moveTo>
                <a:cubicBezTo>
                  <a:pt x="106" y="144"/>
                  <a:pt x="103" y="140"/>
                  <a:pt x="99" y="136"/>
                </a:cubicBezTo>
                <a:cubicBezTo>
                  <a:pt x="94" y="131"/>
                  <a:pt x="89" y="128"/>
                  <a:pt x="84" y="125"/>
                </a:cubicBezTo>
                <a:cubicBezTo>
                  <a:pt x="154" y="55"/>
                  <a:pt x="154" y="55"/>
                  <a:pt x="154" y="55"/>
                </a:cubicBezTo>
                <a:cubicBezTo>
                  <a:pt x="159" y="58"/>
                  <a:pt x="164" y="61"/>
                  <a:pt x="169" y="66"/>
                </a:cubicBezTo>
                <a:cubicBezTo>
                  <a:pt x="173" y="70"/>
                  <a:pt x="176" y="74"/>
                  <a:pt x="178" y="79"/>
                </a:cubicBezTo>
                <a:lnTo>
                  <a:pt x="108" y="148"/>
                </a:lnTo>
                <a:close/>
                <a:moveTo>
                  <a:pt x="77" y="121"/>
                </a:moveTo>
                <a:cubicBezTo>
                  <a:pt x="70" y="119"/>
                  <a:pt x="63" y="117"/>
                  <a:pt x="56" y="117"/>
                </a:cubicBezTo>
                <a:cubicBezTo>
                  <a:pt x="112" y="60"/>
                  <a:pt x="112" y="60"/>
                  <a:pt x="112" y="60"/>
                </a:cubicBezTo>
                <a:cubicBezTo>
                  <a:pt x="121" y="52"/>
                  <a:pt x="133" y="50"/>
                  <a:pt x="146" y="53"/>
                </a:cubicBezTo>
                <a:lnTo>
                  <a:pt x="77" y="121"/>
                </a:lnTo>
                <a:close/>
                <a:moveTo>
                  <a:pt x="31" y="219"/>
                </a:moveTo>
                <a:cubicBezTo>
                  <a:pt x="30" y="219"/>
                  <a:pt x="28" y="219"/>
                  <a:pt x="26" y="220"/>
                </a:cubicBezTo>
                <a:cubicBezTo>
                  <a:pt x="20" y="219"/>
                  <a:pt x="15" y="215"/>
                  <a:pt x="15" y="209"/>
                </a:cubicBezTo>
                <a:cubicBezTo>
                  <a:pt x="15" y="207"/>
                  <a:pt x="16" y="205"/>
                  <a:pt x="16" y="204"/>
                </a:cubicBezTo>
                <a:cubicBezTo>
                  <a:pt x="23" y="177"/>
                  <a:pt x="23" y="177"/>
                  <a:pt x="23" y="177"/>
                </a:cubicBezTo>
                <a:cubicBezTo>
                  <a:pt x="32" y="176"/>
                  <a:pt x="41" y="180"/>
                  <a:pt x="48" y="187"/>
                </a:cubicBezTo>
                <a:cubicBezTo>
                  <a:pt x="55" y="194"/>
                  <a:pt x="58" y="203"/>
                  <a:pt x="58" y="211"/>
                </a:cubicBezTo>
                <a:lnTo>
                  <a:pt x="31" y="219"/>
                </a:lnTo>
                <a:close/>
                <a:moveTo>
                  <a:pt x="65" y="210"/>
                </a:moveTo>
                <a:cubicBezTo>
                  <a:pt x="65" y="200"/>
                  <a:pt x="61" y="190"/>
                  <a:pt x="53" y="182"/>
                </a:cubicBezTo>
                <a:cubicBezTo>
                  <a:pt x="45" y="174"/>
                  <a:pt x="35" y="170"/>
                  <a:pt x="26" y="169"/>
                </a:cubicBezTo>
                <a:cubicBezTo>
                  <a:pt x="33" y="143"/>
                  <a:pt x="33" y="143"/>
                  <a:pt x="33" y="143"/>
                </a:cubicBezTo>
                <a:cubicBezTo>
                  <a:pt x="33" y="141"/>
                  <a:pt x="34" y="139"/>
                  <a:pt x="36" y="138"/>
                </a:cubicBezTo>
                <a:cubicBezTo>
                  <a:pt x="50" y="127"/>
                  <a:pt x="73" y="130"/>
                  <a:pt x="88" y="146"/>
                </a:cubicBezTo>
                <a:cubicBezTo>
                  <a:pt x="105" y="163"/>
                  <a:pt x="108" y="187"/>
                  <a:pt x="95" y="201"/>
                </a:cubicBezTo>
                <a:cubicBezTo>
                  <a:pt x="94" y="202"/>
                  <a:pt x="93" y="202"/>
                  <a:pt x="92" y="202"/>
                </a:cubicBezTo>
                <a:lnTo>
                  <a:pt x="65" y="210"/>
                </a:lnTo>
                <a:close/>
                <a:moveTo>
                  <a:pt x="210" y="86"/>
                </a:moveTo>
                <a:cubicBezTo>
                  <a:pt x="198" y="99"/>
                  <a:pt x="198" y="99"/>
                  <a:pt x="198" y="99"/>
                </a:cubicBezTo>
                <a:cubicBezTo>
                  <a:pt x="198" y="97"/>
                  <a:pt x="198" y="96"/>
                  <a:pt x="198" y="94"/>
                </a:cubicBezTo>
                <a:cubicBezTo>
                  <a:pt x="196" y="80"/>
                  <a:pt x="190" y="66"/>
                  <a:pt x="179" y="55"/>
                </a:cubicBezTo>
                <a:cubicBezTo>
                  <a:pt x="167" y="44"/>
                  <a:pt x="151" y="37"/>
                  <a:pt x="136" y="37"/>
                </a:cubicBezTo>
                <a:cubicBezTo>
                  <a:pt x="148" y="24"/>
                  <a:pt x="148" y="24"/>
                  <a:pt x="148" y="24"/>
                </a:cubicBezTo>
                <a:cubicBezTo>
                  <a:pt x="154" y="18"/>
                  <a:pt x="162" y="15"/>
                  <a:pt x="172" y="15"/>
                </a:cubicBezTo>
                <a:cubicBezTo>
                  <a:pt x="183" y="15"/>
                  <a:pt x="196" y="20"/>
                  <a:pt x="205" y="30"/>
                </a:cubicBezTo>
                <a:cubicBezTo>
                  <a:pt x="214" y="38"/>
                  <a:pt x="219" y="49"/>
                  <a:pt x="219" y="60"/>
                </a:cubicBezTo>
                <a:cubicBezTo>
                  <a:pt x="220" y="70"/>
                  <a:pt x="217" y="80"/>
                  <a:pt x="210" y="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s-MX"/>
          </a:p>
        </p:txBody>
      </p:sp>
      <p:sp>
        <p:nvSpPr>
          <p:cNvPr id="6" name="Rectangle 5"/>
          <p:cNvSpPr/>
          <p:nvPr/>
        </p:nvSpPr>
        <p:spPr>
          <a:xfrm>
            <a:off x="-974732" y="-1306079"/>
            <a:ext cx="14020800" cy="12880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4FE65C-AD3F-DB2D-56A0-F8A05615B19A}"/>
              </a:ext>
            </a:extLst>
          </p:cNvPr>
          <p:cNvSpPr txBox="1"/>
          <p:nvPr/>
        </p:nvSpPr>
        <p:spPr>
          <a:xfrm>
            <a:off x="1949085" y="1628283"/>
            <a:ext cx="4109089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What WE Collect:</a:t>
            </a:r>
          </a:p>
          <a:p>
            <a:endParaRPr lang="en-US" sz="20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We collect About All information of  Daffodil International University Such As: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ADLaM Display" panose="02010000000000000000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Admission Information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Payment Information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Transport Information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DIU Club Information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Weiver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 Information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Department Information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DIU Places like (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Bonomaya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, Hall, Library)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Online Portal Information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Exam Information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ADLaM Display" panose="0201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787886-518D-18F7-CC70-CA51079A103F}"/>
              </a:ext>
            </a:extLst>
          </p:cNvPr>
          <p:cNvSpPr txBox="1"/>
          <p:nvPr/>
        </p:nvSpPr>
        <p:spPr>
          <a:xfrm>
            <a:off x="6058174" y="1683210"/>
            <a:ext cx="410908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How WE Collect:</a:t>
            </a:r>
          </a:p>
          <a:p>
            <a:endParaRPr lang="en-US" sz="20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We collect  these information through Visiting these Places and through out DIU Website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C92B3E-9FAC-23F7-BB3B-6272FA90BAAF}"/>
              </a:ext>
            </a:extLst>
          </p:cNvPr>
          <p:cNvSpPr txBox="1"/>
          <p:nvPr/>
        </p:nvSpPr>
        <p:spPr>
          <a:xfrm>
            <a:off x="6219054" y="3873812"/>
            <a:ext cx="410908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Medium of Data:</a:t>
            </a:r>
          </a:p>
          <a:p>
            <a:endParaRPr lang="en-US" sz="20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 Bangla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English</a:t>
            </a:r>
          </a:p>
        </p:txBody>
      </p:sp>
    </p:spTree>
    <p:extLst>
      <p:ext uri="{BB962C8B-B14F-4D97-AF65-F5344CB8AC3E}">
        <p14:creationId xmlns:p14="http://schemas.microsoft.com/office/powerpoint/2010/main" val="658328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81803">
        <p159:morph option="byObject"/>
      </p:transition>
    </mc:Choice>
    <mc:Fallback xmlns="">
      <p:transition spd="slow" advClick="0" advTm="81803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Oval 63">
            <a:extLst>
              <a:ext uri="{FF2B5EF4-FFF2-40B4-BE49-F238E27FC236}">
                <a16:creationId xmlns:a16="http://schemas.microsoft.com/office/drawing/2014/main" id="{BE4E355D-ED2D-49F6-D120-64E0C8CC687A}"/>
              </a:ext>
            </a:extLst>
          </p:cNvPr>
          <p:cNvSpPr/>
          <p:nvPr/>
        </p:nvSpPr>
        <p:spPr>
          <a:xfrm>
            <a:off x="170122" y="4213152"/>
            <a:ext cx="380113" cy="3801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90BEF28B-A4E9-9516-D636-F7543A96827D}"/>
              </a:ext>
            </a:extLst>
          </p:cNvPr>
          <p:cNvSpPr/>
          <p:nvPr/>
        </p:nvSpPr>
        <p:spPr>
          <a:xfrm rot="5400000">
            <a:off x="-739984" y="5495139"/>
            <a:ext cx="2006010" cy="1729402"/>
          </a:xfrm>
          <a:custGeom>
            <a:avLst/>
            <a:gdLst>
              <a:gd name="connsiteX0" fmla="*/ 956931 w 1304261"/>
              <a:gd name="connsiteY0" fmla="*/ 0 h 1124417"/>
              <a:gd name="connsiteX1" fmla="*/ 1241493 w 1304261"/>
              <a:gd name="connsiteY1" fmla="*/ 43022 h 1124417"/>
              <a:gd name="connsiteX2" fmla="*/ 1304261 w 1304261"/>
              <a:gd name="connsiteY2" fmla="*/ 65995 h 1124417"/>
              <a:gd name="connsiteX3" fmla="*/ 1304261 w 1304261"/>
              <a:gd name="connsiteY3" fmla="*/ 488315 h 1124417"/>
              <a:gd name="connsiteX4" fmla="*/ 1284111 w 1304261"/>
              <a:gd name="connsiteY4" fmla="*/ 471689 h 1124417"/>
              <a:gd name="connsiteX5" fmla="*/ 956930 w 1304261"/>
              <a:gd name="connsiteY5" fmla="*/ 371749 h 1124417"/>
              <a:gd name="connsiteX6" fmla="*/ 371748 w 1304261"/>
              <a:gd name="connsiteY6" fmla="*/ 956931 h 1124417"/>
              <a:gd name="connsiteX7" fmla="*/ 383637 w 1304261"/>
              <a:gd name="connsiteY7" fmla="*/ 1074866 h 1124417"/>
              <a:gd name="connsiteX8" fmla="*/ 399018 w 1304261"/>
              <a:gd name="connsiteY8" fmla="*/ 1124417 h 1124417"/>
              <a:gd name="connsiteX9" fmla="*/ 15570 w 1304261"/>
              <a:gd name="connsiteY9" fmla="*/ 1124417 h 1124417"/>
              <a:gd name="connsiteX10" fmla="*/ 4941 w 1304261"/>
              <a:gd name="connsiteY10" fmla="*/ 1054772 h 1124417"/>
              <a:gd name="connsiteX11" fmla="*/ 0 w 1304261"/>
              <a:gd name="connsiteY11" fmla="*/ 956931 h 1124417"/>
              <a:gd name="connsiteX12" fmla="*/ 956931 w 1304261"/>
              <a:gd name="connsiteY12" fmla="*/ 0 h 112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4261" h="1124417">
                <a:moveTo>
                  <a:pt x="956931" y="0"/>
                </a:moveTo>
                <a:cubicBezTo>
                  <a:pt x="1056024" y="0"/>
                  <a:pt x="1151600" y="15062"/>
                  <a:pt x="1241493" y="43022"/>
                </a:cubicBezTo>
                <a:lnTo>
                  <a:pt x="1304261" y="65995"/>
                </a:lnTo>
                <a:lnTo>
                  <a:pt x="1304261" y="488315"/>
                </a:lnTo>
                <a:lnTo>
                  <a:pt x="1284111" y="471689"/>
                </a:lnTo>
                <a:cubicBezTo>
                  <a:pt x="1190715" y="408592"/>
                  <a:pt x="1078125" y="371749"/>
                  <a:pt x="956930" y="371749"/>
                </a:cubicBezTo>
                <a:cubicBezTo>
                  <a:pt x="633743" y="371749"/>
                  <a:pt x="371748" y="633744"/>
                  <a:pt x="371748" y="956931"/>
                </a:cubicBezTo>
                <a:cubicBezTo>
                  <a:pt x="371748" y="997330"/>
                  <a:pt x="375842" y="1036772"/>
                  <a:pt x="383637" y="1074866"/>
                </a:cubicBezTo>
                <a:lnTo>
                  <a:pt x="399018" y="1124417"/>
                </a:lnTo>
                <a:lnTo>
                  <a:pt x="15570" y="1124417"/>
                </a:lnTo>
                <a:lnTo>
                  <a:pt x="4941" y="1054772"/>
                </a:lnTo>
                <a:cubicBezTo>
                  <a:pt x="1674" y="1022603"/>
                  <a:pt x="0" y="989962"/>
                  <a:pt x="0" y="956931"/>
                </a:cubicBezTo>
                <a:cubicBezTo>
                  <a:pt x="0" y="428433"/>
                  <a:pt x="428433" y="0"/>
                  <a:pt x="95693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1EE4237-1D2C-DEF8-2914-F565108CBB8A}"/>
              </a:ext>
            </a:extLst>
          </p:cNvPr>
          <p:cNvSpPr txBox="1"/>
          <p:nvPr/>
        </p:nvSpPr>
        <p:spPr>
          <a:xfrm>
            <a:off x="1036525" y="37700"/>
            <a:ext cx="70700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Font End Design(Index)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3369A03-3F9E-E69D-E6AC-A3EC1EB7A349}"/>
              </a:ext>
            </a:extLst>
          </p:cNvPr>
          <p:cNvSpPr/>
          <p:nvPr/>
        </p:nvSpPr>
        <p:spPr>
          <a:xfrm>
            <a:off x="4571557" y="842624"/>
            <a:ext cx="3211909" cy="511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624DC2D0-6178-411E-47ED-49E9C5F06F4F}"/>
              </a:ext>
            </a:extLst>
          </p:cNvPr>
          <p:cNvSpPr/>
          <p:nvPr/>
        </p:nvSpPr>
        <p:spPr>
          <a:xfrm rot="10800000">
            <a:off x="-642827" y="-479377"/>
            <a:ext cx="2006010" cy="1729402"/>
          </a:xfrm>
          <a:custGeom>
            <a:avLst/>
            <a:gdLst>
              <a:gd name="connsiteX0" fmla="*/ 956931 w 1304261"/>
              <a:gd name="connsiteY0" fmla="*/ 0 h 1124417"/>
              <a:gd name="connsiteX1" fmla="*/ 1241493 w 1304261"/>
              <a:gd name="connsiteY1" fmla="*/ 43022 h 1124417"/>
              <a:gd name="connsiteX2" fmla="*/ 1304261 w 1304261"/>
              <a:gd name="connsiteY2" fmla="*/ 65995 h 1124417"/>
              <a:gd name="connsiteX3" fmla="*/ 1304261 w 1304261"/>
              <a:gd name="connsiteY3" fmla="*/ 488315 h 1124417"/>
              <a:gd name="connsiteX4" fmla="*/ 1284111 w 1304261"/>
              <a:gd name="connsiteY4" fmla="*/ 471689 h 1124417"/>
              <a:gd name="connsiteX5" fmla="*/ 956930 w 1304261"/>
              <a:gd name="connsiteY5" fmla="*/ 371749 h 1124417"/>
              <a:gd name="connsiteX6" fmla="*/ 371748 w 1304261"/>
              <a:gd name="connsiteY6" fmla="*/ 956931 h 1124417"/>
              <a:gd name="connsiteX7" fmla="*/ 383637 w 1304261"/>
              <a:gd name="connsiteY7" fmla="*/ 1074866 h 1124417"/>
              <a:gd name="connsiteX8" fmla="*/ 399018 w 1304261"/>
              <a:gd name="connsiteY8" fmla="*/ 1124417 h 1124417"/>
              <a:gd name="connsiteX9" fmla="*/ 15570 w 1304261"/>
              <a:gd name="connsiteY9" fmla="*/ 1124417 h 1124417"/>
              <a:gd name="connsiteX10" fmla="*/ 4941 w 1304261"/>
              <a:gd name="connsiteY10" fmla="*/ 1054772 h 1124417"/>
              <a:gd name="connsiteX11" fmla="*/ 0 w 1304261"/>
              <a:gd name="connsiteY11" fmla="*/ 956931 h 1124417"/>
              <a:gd name="connsiteX12" fmla="*/ 956931 w 1304261"/>
              <a:gd name="connsiteY12" fmla="*/ 0 h 112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4261" h="1124417">
                <a:moveTo>
                  <a:pt x="956931" y="0"/>
                </a:moveTo>
                <a:cubicBezTo>
                  <a:pt x="1056024" y="0"/>
                  <a:pt x="1151600" y="15062"/>
                  <a:pt x="1241493" y="43022"/>
                </a:cubicBezTo>
                <a:lnTo>
                  <a:pt x="1304261" y="65995"/>
                </a:lnTo>
                <a:lnTo>
                  <a:pt x="1304261" y="488315"/>
                </a:lnTo>
                <a:lnTo>
                  <a:pt x="1284111" y="471689"/>
                </a:lnTo>
                <a:cubicBezTo>
                  <a:pt x="1190715" y="408592"/>
                  <a:pt x="1078125" y="371749"/>
                  <a:pt x="956930" y="371749"/>
                </a:cubicBezTo>
                <a:cubicBezTo>
                  <a:pt x="633743" y="371749"/>
                  <a:pt x="371748" y="633744"/>
                  <a:pt x="371748" y="956931"/>
                </a:cubicBezTo>
                <a:cubicBezTo>
                  <a:pt x="371748" y="997330"/>
                  <a:pt x="375842" y="1036772"/>
                  <a:pt x="383637" y="1074866"/>
                </a:cubicBezTo>
                <a:lnTo>
                  <a:pt x="399018" y="1124417"/>
                </a:lnTo>
                <a:lnTo>
                  <a:pt x="15570" y="1124417"/>
                </a:lnTo>
                <a:lnTo>
                  <a:pt x="4941" y="1054772"/>
                </a:lnTo>
                <a:cubicBezTo>
                  <a:pt x="1674" y="1022603"/>
                  <a:pt x="0" y="989962"/>
                  <a:pt x="0" y="956931"/>
                </a:cubicBezTo>
                <a:cubicBezTo>
                  <a:pt x="0" y="428433"/>
                  <a:pt x="428433" y="0"/>
                  <a:pt x="95693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F3070B9-E42A-C296-5BC2-FBB3A4268E2E}"/>
              </a:ext>
            </a:extLst>
          </p:cNvPr>
          <p:cNvSpPr/>
          <p:nvPr/>
        </p:nvSpPr>
        <p:spPr>
          <a:xfrm>
            <a:off x="11844047" y="-18024"/>
            <a:ext cx="380113" cy="3801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08B0DC3E-7D48-1EED-860C-870D97C84AC8}"/>
              </a:ext>
            </a:extLst>
          </p:cNvPr>
          <p:cNvSpPr/>
          <p:nvPr/>
        </p:nvSpPr>
        <p:spPr>
          <a:xfrm>
            <a:off x="11206093" y="6316381"/>
            <a:ext cx="1275908" cy="698559"/>
          </a:xfrm>
          <a:custGeom>
            <a:avLst/>
            <a:gdLst>
              <a:gd name="connsiteX0" fmla="*/ 637954 w 1275908"/>
              <a:gd name="connsiteY0" fmla="*/ 0 h 698559"/>
              <a:gd name="connsiteX1" fmla="*/ 1275908 w 1275908"/>
              <a:gd name="connsiteY1" fmla="*/ 637954 h 698559"/>
              <a:gd name="connsiteX2" fmla="*/ 1269799 w 1275908"/>
              <a:gd name="connsiteY2" fmla="*/ 698559 h 698559"/>
              <a:gd name="connsiteX3" fmla="*/ 6110 w 1275908"/>
              <a:gd name="connsiteY3" fmla="*/ 698559 h 698559"/>
              <a:gd name="connsiteX4" fmla="*/ 0 w 1275908"/>
              <a:gd name="connsiteY4" fmla="*/ 637954 h 698559"/>
              <a:gd name="connsiteX5" fmla="*/ 637954 w 1275908"/>
              <a:gd name="connsiteY5" fmla="*/ 0 h 698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5908" h="698559">
                <a:moveTo>
                  <a:pt x="637954" y="0"/>
                </a:moveTo>
                <a:cubicBezTo>
                  <a:pt x="990286" y="0"/>
                  <a:pt x="1275908" y="285622"/>
                  <a:pt x="1275908" y="637954"/>
                </a:cubicBezTo>
                <a:lnTo>
                  <a:pt x="1269799" y="698559"/>
                </a:lnTo>
                <a:lnTo>
                  <a:pt x="6110" y="698559"/>
                </a:lnTo>
                <a:lnTo>
                  <a:pt x="0" y="637954"/>
                </a:lnTo>
                <a:cubicBezTo>
                  <a:pt x="0" y="285622"/>
                  <a:pt x="285622" y="0"/>
                  <a:pt x="6379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8" name="Group 87">
            <a:extLst>
              <a:ext uri="{FF2B5EF4-FFF2-40B4-BE49-F238E27FC236}">
                <a16:creationId xmlns:a16="http://schemas.microsoft.com/office/drawing/2014/main" id="{519019EB-EA3C-157E-6477-D47791F6F334}"/>
              </a:ext>
            </a:extLst>
          </p:cNvPr>
          <p:cNvGrpSpPr>
            <a:grpSpLocks/>
          </p:cNvGrpSpPr>
          <p:nvPr/>
        </p:nvGrpSpPr>
        <p:grpSpPr bwMode="auto">
          <a:xfrm>
            <a:off x="1409424" y="1190479"/>
            <a:ext cx="9252488" cy="6878260"/>
            <a:chOff x="4300539" y="1984376"/>
            <a:chExt cx="3589338" cy="289083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6D8B54E1-90AA-2203-EA76-20D4AC852D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0539" y="1984376"/>
              <a:ext cx="3589338" cy="2170113"/>
            </a:xfrm>
            <a:custGeom>
              <a:avLst/>
              <a:gdLst>
                <a:gd name="T0" fmla="*/ 3589338 w 2537"/>
                <a:gd name="T1" fmla="*/ 2170113 h 1533"/>
                <a:gd name="T2" fmla="*/ 3589338 w 2537"/>
                <a:gd name="T3" fmla="*/ 100508 h 1533"/>
                <a:gd name="T4" fmla="*/ 3490302 w 2537"/>
                <a:gd name="T5" fmla="*/ 0 h 1533"/>
                <a:gd name="T6" fmla="*/ 100451 w 2537"/>
                <a:gd name="T7" fmla="*/ 0 h 1533"/>
                <a:gd name="T8" fmla="*/ 0 w 2537"/>
                <a:gd name="T9" fmla="*/ 100508 h 1533"/>
                <a:gd name="T10" fmla="*/ 0 w 2537"/>
                <a:gd name="T11" fmla="*/ 2170113 h 1533"/>
                <a:gd name="T12" fmla="*/ 3589338 w 2537"/>
                <a:gd name="T13" fmla="*/ 2170113 h 153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811F907A-70AD-5685-841A-528D566B16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3294063 w 2085"/>
                <a:gd name="T1" fmla="*/ 15875 h 1180"/>
                <a:gd name="T2" fmla="*/ 3294063 w 2085"/>
                <a:gd name="T3" fmla="*/ 1857375 h 1180"/>
                <a:gd name="T4" fmla="*/ 15875 w 2085"/>
                <a:gd name="T5" fmla="*/ 1857375 h 1180"/>
                <a:gd name="T6" fmla="*/ 15875 w 2085"/>
                <a:gd name="T7" fmla="*/ 15875 h 1180"/>
                <a:gd name="T8" fmla="*/ 3294063 w 2085"/>
                <a:gd name="T9" fmla="*/ 15875 h 1180"/>
                <a:gd name="T10" fmla="*/ 3309938 w 2085"/>
                <a:gd name="T11" fmla="*/ 0 h 1180"/>
                <a:gd name="T12" fmla="*/ 3294063 w 2085"/>
                <a:gd name="T13" fmla="*/ 0 h 1180"/>
                <a:gd name="T14" fmla="*/ 15875 w 2085"/>
                <a:gd name="T15" fmla="*/ 0 h 1180"/>
                <a:gd name="T16" fmla="*/ 0 w 2085"/>
                <a:gd name="T17" fmla="*/ 0 h 1180"/>
                <a:gd name="T18" fmla="*/ 0 w 2085"/>
                <a:gd name="T19" fmla="*/ 15875 h 1180"/>
                <a:gd name="T20" fmla="*/ 0 w 2085"/>
                <a:gd name="T21" fmla="*/ 1857375 h 1180"/>
                <a:gd name="T22" fmla="*/ 0 w 2085"/>
                <a:gd name="T23" fmla="*/ 1873250 h 1180"/>
                <a:gd name="T24" fmla="*/ 15875 w 2085"/>
                <a:gd name="T25" fmla="*/ 1873250 h 1180"/>
                <a:gd name="T26" fmla="*/ 3294063 w 2085"/>
                <a:gd name="T27" fmla="*/ 1873250 h 1180"/>
                <a:gd name="T28" fmla="*/ 3309938 w 2085"/>
                <a:gd name="T29" fmla="*/ 1873250 h 1180"/>
                <a:gd name="T30" fmla="*/ 3309938 w 2085"/>
                <a:gd name="T31" fmla="*/ 1857375 h 1180"/>
                <a:gd name="T32" fmla="*/ 3309938 w 2085"/>
                <a:gd name="T33" fmla="*/ 15875 h 1180"/>
                <a:gd name="T34" fmla="*/ 3309938 w 2085"/>
                <a:gd name="T35" fmla="*/ 0 h 1180"/>
                <a:gd name="T36" fmla="*/ 3309938 w 2085"/>
                <a:gd name="T37" fmla="*/ 0 h 118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0B492E4F-CF2F-5830-D798-1A53368867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3294063 w 2085"/>
                <a:gd name="T1" fmla="*/ 15875 h 1180"/>
                <a:gd name="T2" fmla="*/ 3294063 w 2085"/>
                <a:gd name="T3" fmla="*/ 1857375 h 1180"/>
                <a:gd name="T4" fmla="*/ 15875 w 2085"/>
                <a:gd name="T5" fmla="*/ 1857375 h 1180"/>
                <a:gd name="T6" fmla="*/ 15875 w 2085"/>
                <a:gd name="T7" fmla="*/ 15875 h 1180"/>
                <a:gd name="T8" fmla="*/ 3294063 w 2085"/>
                <a:gd name="T9" fmla="*/ 15875 h 1180"/>
                <a:gd name="T10" fmla="*/ 3309938 w 2085"/>
                <a:gd name="T11" fmla="*/ 0 h 1180"/>
                <a:gd name="T12" fmla="*/ 3294063 w 2085"/>
                <a:gd name="T13" fmla="*/ 0 h 1180"/>
                <a:gd name="T14" fmla="*/ 15875 w 2085"/>
                <a:gd name="T15" fmla="*/ 0 h 1180"/>
                <a:gd name="T16" fmla="*/ 0 w 2085"/>
                <a:gd name="T17" fmla="*/ 0 h 1180"/>
                <a:gd name="T18" fmla="*/ 0 w 2085"/>
                <a:gd name="T19" fmla="*/ 15875 h 1180"/>
                <a:gd name="T20" fmla="*/ 0 w 2085"/>
                <a:gd name="T21" fmla="*/ 1857375 h 1180"/>
                <a:gd name="T22" fmla="*/ 0 w 2085"/>
                <a:gd name="T23" fmla="*/ 1873250 h 1180"/>
                <a:gd name="T24" fmla="*/ 15875 w 2085"/>
                <a:gd name="T25" fmla="*/ 1873250 h 1180"/>
                <a:gd name="T26" fmla="*/ 3294063 w 2085"/>
                <a:gd name="T27" fmla="*/ 1873250 h 1180"/>
                <a:gd name="T28" fmla="*/ 3309938 w 2085"/>
                <a:gd name="T29" fmla="*/ 1873250 h 1180"/>
                <a:gd name="T30" fmla="*/ 3309938 w 2085"/>
                <a:gd name="T31" fmla="*/ 1857375 h 1180"/>
                <a:gd name="T32" fmla="*/ 3309938 w 2085"/>
                <a:gd name="T33" fmla="*/ 15875 h 1180"/>
                <a:gd name="T34" fmla="*/ 3309938 w 2085"/>
                <a:gd name="T35" fmla="*/ 0 h 1180"/>
                <a:gd name="T36" fmla="*/ 3309938 w 2085"/>
                <a:gd name="T37" fmla="*/ 0 h 118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8361E138-E2F3-8958-AF39-71FF63533B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6114" y="2147889"/>
              <a:ext cx="3278188" cy="18415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9pPr>
            </a:lstStyle>
            <a:p>
              <a:endParaRPr lang="id-ID" altLang="es-MX">
                <a:latin typeface="Calibri Light" panose="020F0302020204030204" pitchFamily="34" charset="0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1C09ED48-F4FC-6C78-9B54-E3DBE5425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4814" y="4826001"/>
              <a:ext cx="1208088" cy="49213"/>
            </a:xfrm>
            <a:custGeom>
              <a:avLst/>
              <a:gdLst>
                <a:gd name="T0" fmla="*/ 1205259 w 854"/>
                <a:gd name="T1" fmla="*/ 33746 h 35"/>
                <a:gd name="T2" fmla="*/ 676190 w 854"/>
                <a:gd name="T3" fmla="*/ 7030 h 35"/>
                <a:gd name="T4" fmla="*/ 676190 w 854"/>
                <a:gd name="T5" fmla="*/ 0 h 35"/>
                <a:gd name="T6" fmla="*/ 604044 w 854"/>
                <a:gd name="T7" fmla="*/ 4218 h 35"/>
                <a:gd name="T8" fmla="*/ 530484 w 854"/>
                <a:gd name="T9" fmla="*/ 0 h 35"/>
                <a:gd name="T10" fmla="*/ 530484 w 854"/>
                <a:gd name="T11" fmla="*/ 7030 h 35"/>
                <a:gd name="T12" fmla="*/ 1415 w 854"/>
                <a:gd name="T13" fmla="*/ 33746 h 35"/>
                <a:gd name="T14" fmla="*/ 33951 w 854"/>
                <a:gd name="T15" fmla="*/ 49213 h 35"/>
                <a:gd name="T16" fmla="*/ 530484 w 854"/>
                <a:gd name="T17" fmla="*/ 49213 h 35"/>
                <a:gd name="T18" fmla="*/ 676190 w 854"/>
                <a:gd name="T19" fmla="*/ 49213 h 35"/>
                <a:gd name="T20" fmla="*/ 1172722 w 854"/>
                <a:gd name="T21" fmla="*/ 49213 h 35"/>
                <a:gd name="T22" fmla="*/ 1205259 w 854"/>
                <a:gd name="T23" fmla="*/ 33746 h 3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DEC22819-4B7C-6602-9699-AF806CA73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8464" y="4446589"/>
              <a:ext cx="1219200" cy="417513"/>
            </a:xfrm>
            <a:custGeom>
              <a:avLst/>
              <a:gdLst>
                <a:gd name="T0" fmla="*/ 1118662 w 861"/>
                <a:gd name="T1" fmla="*/ 387792 h 295"/>
                <a:gd name="T2" fmla="*/ 1045029 w 861"/>
                <a:gd name="T3" fmla="*/ 317027 h 295"/>
                <a:gd name="T4" fmla="*/ 1011044 w 861"/>
                <a:gd name="T5" fmla="*/ 0 h 295"/>
                <a:gd name="T6" fmla="*/ 610308 w 861"/>
                <a:gd name="T7" fmla="*/ 5661 h 295"/>
                <a:gd name="T8" fmla="*/ 208156 w 861"/>
                <a:gd name="T9" fmla="*/ 0 h 295"/>
                <a:gd name="T10" fmla="*/ 175587 w 861"/>
                <a:gd name="T11" fmla="*/ 317027 h 295"/>
                <a:gd name="T12" fmla="*/ 101954 w 861"/>
                <a:gd name="T13" fmla="*/ 387792 h 295"/>
                <a:gd name="T14" fmla="*/ 0 w 861"/>
                <a:gd name="T15" fmla="*/ 411852 h 295"/>
                <a:gd name="T16" fmla="*/ 0 w 861"/>
                <a:gd name="T17" fmla="*/ 417513 h 295"/>
                <a:gd name="T18" fmla="*/ 536675 w 861"/>
                <a:gd name="T19" fmla="*/ 417513 h 295"/>
                <a:gd name="T20" fmla="*/ 682525 w 861"/>
                <a:gd name="T21" fmla="*/ 417513 h 295"/>
                <a:gd name="T22" fmla="*/ 1219200 w 861"/>
                <a:gd name="T23" fmla="*/ 417513 h 295"/>
                <a:gd name="T24" fmla="*/ 1219200 w 861"/>
                <a:gd name="T25" fmla="*/ 411852 h 295"/>
                <a:gd name="T26" fmla="*/ 1118662 w 861"/>
                <a:gd name="T27" fmla="*/ 387792 h 29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5" name="Oval 11">
              <a:extLst>
                <a:ext uri="{FF2B5EF4-FFF2-40B4-BE49-F238E27FC236}">
                  <a16:creationId xmlns:a16="http://schemas.microsoft.com/office/drawing/2014/main" id="{1360F39A-CF24-8C13-E3AD-ACD90153E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0602" y="2044701"/>
              <a:ext cx="49213" cy="492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9pPr>
            </a:lstStyle>
            <a:p>
              <a:endParaRPr lang="id-ID" altLang="es-MX">
                <a:latin typeface="Calibri Light" panose="020F0302020204030204" pitchFamily="34" charset="0"/>
              </a:endParaRPr>
            </a:p>
          </p:txBody>
        </p:sp>
        <p:sp>
          <p:nvSpPr>
            <p:cNvPr id="16" name="Oval 12">
              <a:extLst>
                <a:ext uri="{FF2B5EF4-FFF2-40B4-BE49-F238E27FC236}">
                  <a16:creationId xmlns:a16="http://schemas.microsoft.com/office/drawing/2014/main" id="{912C0B23-ECDF-13B3-4B5C-6B00762CFB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0602" y="2041526"/>
              <a:ext cx="49213" cy="492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9pPr>
            </a:lstStyle>
            <a:p>
              <a:endParaRPr lang="id-ID" altLang="es-MX">
                <a:latin typeface="Calibri Light" panose="020F0302020204030204" pitchFamily="34" charset="0"/>
              </a:endParaRPr>
            </a:p>
          </p:txBody>
        </p:sp>
        <p:sp>
          <p:nvSpPr>
            <p:cNvPr id="17" name="Oval 13">
              <a:extLst>
                <a:ext uri="{FF2B5EF4-FFF2-40B4-BE49-F238E27FC236}">
                  <a16:creationId xmlns:a16="http://schemas.microsoft.com/office/drawing/2014/main" id="{AB5B40FB-1CB7-19E0-6597-3C609B945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8539" y="2049464"/>
              <a:ext cx="33338" cy="317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9pPr>
            </a:lstStyle>
            <a:p>
              <a:endParaRPr lang="id-ID" altLang="es-MX">
                <a:latin typeface="Calibri Light" panose="020F0302020204030204" pitchFamily="34" charset="0"/>
              </a:endParaRPr>
            </a:p>
          </p:txBody>
        </p:sp>
        <p:sp>
          <p:nvSpPr>
            <p:cNvPr id="18" name="Oval 14">
              <a:extLst>
                <a:ext uri="{FF2B5EF4-FFF2-40B4-BE49-F238E27FC236}">
                  <a16:creationId xmlns:a16="http://schemas.microsoft.com/office/drawing/2014/main" id="{14189330-3C31-E169-2DFE-176CD7F2D3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4" y="2055814"/>
              <a:ext cx="15875" cy="190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9pPr>
            </a:lstStyle>
            <a:p>
              <a:endParaRPr lang="id-ID" altLang="es-MX">
                <a:latin typeface="Calibri Light" panose="020F0302020204030204" pitchFamily="34" charset="0"/>
              </a:endParaRPr>
            </a:p>
          </p:txBody>
        </p:sp>
        <p:sp>
          <p:nvSpPr>
            <p:cNvPr id="19" name="Oval 15">
              <a:extLst>
                <a:ext uri="{FF2B5EF4-FFF2-40B4-BE49-F238E27FC236}">
                  <a16:creationId xmlns:a16="http://schemas.microsoft.com/office/drawing/2014/main" id="{944D4BA3-B433-521C-41A5-FFA41B5CCB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2827" y="2063751"/>
              <a:ext cx="4763" cy="4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9pPr>
            </a:lstStyle>
            <a:p>
              <a:endParaRPr lang="id-ID" altLang="es-MX">
                <a:latin typeface="Calibri Light" panose="020F0302020204030204" pitchFamily="34" charset="0"/>
              </a:endParaRPr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C50B4EB9-AFAB-A67C-3CB9-8978E1716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8464" y="4446589"/>
              <a:ext cx="985838" cy="417513"/>
            </a:xfrm>
            <a:custGeom>
              <a:avLst/>
              <a:gdLst>
                <a:gd name="T0" fmla="*/ 985838 w 696"/>
                <a:gd name="T1" fmla="*/ 14153 h 295"/>
                <a:gd name="T2" fmla="*/ 811617 w 696"/>
                <a:gd name="T3" fmla="*/ 2831 h 295"/>
                <a:gd name="T4" fmla="*/ 610483 w 696"/>
                <a:gd name="T5" fmla="*/ 5661 h 295"/>
                <a:gd name="T6" fmla="*/ 208216 w 696"/>
                <a:gd name="T7" fmla="*/ 0 h 295"/>
                <a:gd name="T8" fmla="*/ 175638 w 696"/>
                <a:gd name="T9" fmla="*/ 317027 h 295"/>
                <a:gd name="T10" fmla="*/ 101983 w 696"/>
                <a:gd name="T11" fmla="*/ 387792 h 295"/>
                <a:gd name="T12" fmla="*/ 0 w 696"/>
                <a:gd name="T13" fmla="*/ 411852 h 295"/>
                <a:gd name="T14" fmla="*/ 0 w 696"/>
                <a:gd name="T15" fmla="*/ 417513 h 295"/>
                <a:gd name="T16" fmla="*/ 536828 w 696"/>
                <a:gd name="T17" fmla="*/ 417513 h 295"/>
                <a:gd name="T18" fmla="*/ 611899 w 696"/>
                <a:gd name="T19" fmla="*/ 417513 h 295"/>
                <a:gd name="T20" fmla="*/ 985838 w 696"/>
                <a:gd name="T21" fmla="*/ 14153 h 29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DC4F9F52-E3BE-0374-A11B-E6C26AC9E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0539" y="4154489"/>
              <a:ext cx="3578122" cy="341313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240760 h 241"/>
                <a:gd name="T4" fmla="*/ 100137 w 2537"/>
                <a:gd name="T5" fmla="*/ 341313 h 241"/>
                <a:gd name="T6" fmla="*/ 3479396 w 2537"/>
                <a:gd name="T7" fmla="*/ 341313 h 241"/>
                <a:gd name="T8" fmla="*/ 3578122 w 2537"/>
                <a:gd name="T9" fmla="*/ 240760 h 241"/>
                <a:gd name="T10" fmla="*/ 3578122 w 2537"/>
                <a:gd name="T11" fmla="*/ 0 h 241"/>
                <a:gd name="T12" fmla="*/ 0 w 2537"/>
                <a:gd name="T13" fmla="*/ 0 h 2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28" name="Freeform 78">
            <a:extLst>
              <a:ext uri="{FF2B5EF4-FFF2-40B4-BE49-F238E27FC236}">
                <a16:creationId xmlns:a16="http://schemas.microsoft.com/office/drawing/2014/main" id="{452A6072-9790-7891-B663-4EA549F1474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408929" y="607157"/>
            <a:ext cx="549201" cy="533565"/>
          </a:xfrm>
          <a:custGeom>
            <a:avLst/>
            <a:gdLst>
              <a:gd name="T0" fmla="*/ 531681 w 241"/>
              <a:gd name="T1" fmla="*/ 0 h 234"/>
              <a:gd name="T2" fmla="*/ 315299 w 241"/>
              <a:gd name="T3" fmla="*/ 154442 h 234"/>
              <a:gd name="T4" fmla="*/ 315299 w 241"/>
              <a:gd name="T5" fmla="*/ 154442 h 234"/>
              <a:gd name="T6" fmla="*/ 80370 w 241"/>
              <a:gd name="T7" fmla="*/ 389195 h 234"/>
              <a:gd name="T8" fmla="*/ 6182 w 241"/>
              <a:gd name="T9" fmla="*/ 620858 h 234"/>
              <a:gd name="T10" fmla="*/ 80370 w 241"/>
              <a:gd name="T11" fmla="*/ 722790 h 234"/>
              <a:gd name="T12" fmla="*/ 296752 w 241"/>
              <a:gd name="T13" fmla="*/ 667191 h 234"/>
              <a:gd name="T14" fmla="*/ 680057 w 241"/>
              <a:gd name="T15" fmla="*/ 299618 h 234"/>
              <a:gd name="T16" fmla="*/ 361666 w 241"/>
              <a:gd name="T17" fmla="*/ 537459 h 234"/>
              <a:gd name="T18" fmla="*/ 559501 w 241"/>
              <a:gd name="T19" fmla="*/ 265641 h 234"/>
              <a:gd name="T20" fmla="*/ 537863 w 241"/>
              <a:gd name="T21" fmla="*/ 379928 h 234"/>
              <a:gd name="T22" fmla="*/ 361666 w 241"/>
              <a:gd name="T23" fmla="*/ 555992 h 234"/>
              <a:gd name="T24" fmla="*/ 333846 w 241"/>
              <a:gd name="T25" fmla="*/ 457149 h 234"/>
              <a:gd name="T26" fmla="*/ 259658 w 241"/>
              <a:gd name="T27" fmla="*/ 386106 h 234"/>
              <a:gd name="T28" fmla="*/ 522407 w 241"/>
              <a:gd name="T29" fmla="*/ 203864 h 234"/>
              <a:gd name="T30" fmla="*/ 333846 w 241"/>
              <a:gd name="T31" fmla="*/ 457149 h 234"/>
              <a:gd name="T32" fmla="*/ 173105 w 241"/>
              <a:gd name="T33" fmla="*/ 361395 h 234"/>
              <a:gd name="T34" fmla="*/ 451310 w 241"/>
              <a:gd name="T35" fmla="*/ 163709 h 234"/>
              <a:gd name="T36" fmla="*/ 95826 w 241"/>
              <a:gd name="T37" fmla="*/ 676457 h 234"/>
              <a:gd name="T38" fmla="*/ 46367 w 241"/>
              <a:gd name="T39" fmla="*/ 645569 h 234"/>
              <a:gd name="T40" fmla="*/ 71097 w 241"/>
              <a:gd name="T41" fmla="*/ 546726 h 234"/>
              <a:gd name="T42" fmla="*/ 179288 w 241"/>
              <a:gd name="T43" fmla="*/ 651747 h 234"/>
              <a:gd name="T44" fmla="*/ 200926 w 241"/>
              <a:gd name="T45" fmla="*/ 648658 h 234"/>
              <a:gd name="T46" fmla="*/ 80370 w 241"/>
              <a:gd name="T47" fmla="*/ 522015 h 234"/>
              <a:gd name="T48" fmla="*/ 111282 w 241"/>
              <a:gd name="T49" fmla="*/ 426261 h 234"/>
              <a:gd name="T50" fmla="*/ 293661 w 241"/>
              <a:gd name="T51" fmla="*/ 620858 h 234"/>
              <a:gd name="T52" fmla="*/ 200926 w 241"/>
              <a:gd name="T53" fmla="*/ 648658 h 234"/>
              <a:gd name="T54" fmla="*/ 612051 w 241"/>
              <a:gd name="T55" fmla="*/ 305796 h 234"/>
              <a:gd name="T56" fmla="*/ 553319 w 241"/>
              <a:gd name="T57" fmla="*/ 169887 h 234"/>
              <a:gd name="T58" fmla="*/ 457493 w 241"/>
              <a:gd name="T59" fmla="*/ 74132 h 234"/>
              <a:gd name="T60" fmla="*/ 633689 w 241"/>
              <a:gd name="T61" fmla="*/ 92665 h 234"/>
              <a:gd name="T62" fmla="*/ 649145 w 241"/>
              <a:gd name="T63" fmla="*/ 265641 h 23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41" h="234">
                <a:moveTo>
                  <a:pt x="215" y="19"/>
                </a:moveTo>
                <a:cubicBezTo>
                  <a:pt x="203" y="7"/>
                  <a:pt x="187" y="0"/>
                  <a:pt x="172" y="0"/>
                </a:cubicBezTo>
                <a:cubicBezTo>
                  <a:pt x="159" y="0"/>
                  <a:pt x="146" y="5"/>
                  <a:pt x="138" y="14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26" y="126"/>
                  <a:pt x="26" y="126"/>
                  <a:pt x="26" y="126"/>
                </a:cubicBezTo>
                <a:cubicBezTo>
                  <a:pt x="23" y="130"/>
                  <a:pt x="20" y="134"/>
                  <a:pt x="19" y="139"/>
                </a:cubicBezTo>
                <a:cubicBezTo>
                  <a:pt x="2" y="201"/>
                  <a:pt x="2" y="201"/>
                  <a:pt x="2" y="201"/>
                </a:cubicBezTo>
                <a:cubicBezTo>
                  <a:pt x="2" y="201"/>
                  <a:pt x="0" y="206"/>
                  <a:pt x="0" y="209"/>
                </a:cubicBezTo>
                <a:cubicBezTo>
                  <a:pt x="0" y="223"/>
                  <a:pt x="12" y="234"/>
                  <a:pt x="26" y="234"/>
                </a:cubicBezTo>
                <a:cubicBezTo>
                  <a:pt x="29" y="234"/>
                  <a:pt x="34" y="233"/>
                  <a:pt x="34" y="233"/>
                </a:cubicBezTo>
                <a:cubicBezTo>
                  <a:pt x="96" y="216"/>
                  <a:pt x="96" y="216"/>
                  <a:pt x="96" y="216"/>
                </a:cubicBezTo>
                <a:cubicBezTo>
                  <a:pt x="101" y="215"/>
                  <a:pt x="105" y="213"/>
                  <a:pt x="109" y="209"/>
                </a:cubicBezTo>
                <a:cubicBezTo>
                  <a:pt x="220" y="97"/>
                  <a:pt x="220" y="97"/>
                  <a:pt x="220" y="97"/>
                </a:cubicBezTo>
                <a:cubicBezTo>
                  <a:pt x="241" y="76"/>
                  <a:pt x="238" y="42"/>
                  <a:pt x="215" y="19"/>
                </a:cubicBezTo>
                <a:close/>
                <a:moveTo>
                  <a:pt x="117" y="174"/>
                </a:moveTo>
                <a:cubicBezTo>
                  <a:pt x="117" y="168"/>
                  <a:pt x="115" y="161"/>
                  <a:pt x="112" y="155"/>
                </a:cubicBezTo>
                <a:cubicBezTo>
                  <a:pt x="181" y="86"/>
                  <a:pt x="181" y="86"/>
                  <a:pt x="181" y="86"/>
                </a:cubicBezTo>
                <a:cubicBezTo>
                  <a:pt x="185" y="99"/>
                  <a:pt x="183" y="113"/>
                  <a:pt x="174" y="123"/>
                </a:cubicBezTo>
                <a:cubicBezTo>
                  <a:pt x="174" y="123"/>
                  <a:pt x="174" y="123"/>
                  <a:pt x="174" y="123"/>
                </a:cubicBezTo>
                <a:cubicBezTo>
                  <a:pt x="174" y="123"/>
                  <a:pt x="174" y="123"/>
                  <a:pt x="174" y="123"/>
                </a:cubicBezTo>
                <a:cubicBezTo>
                  <a:pt x="117" y="180"/>
                  <a:pt x="117" y="180"/>
                  <a:pt x="117" y="180"/>
                </a:cubicBezTo>
                <a:cubicBezTo>
                  <a:pt x="117" y="178"/>
                  <a:pt x="118" y="176"/>
                  <a:pt x="117" y="174"/>
                </a:cubicBezTo>
                <a:close/>
                <a:moveTo>
                  <a:pt x="108" y="148"/>
                </a:moveTo>
                <a:cubicBezTo>
                  <a:pt x="106" y="144"/>
                  <a:pt x="103" y="140"/>
                  <a:pt x="99" y="136"/>
                </a:cubicBezTo>
                <a:cubicBezTo>
                  <a:pt x="94" y="131"/>
                  <a:pt x="89" y="128"/>
                  <a:pt x="84" y="125"/>
                </a:cubicBezTo>
                <a:cubicBezTo>
                  <a:pt x="154" y="55"/>
                  <a:pt x="154" y="55"/>
                  <a:pt x="154" y="55"/>
                </a:cubicBezTo>
                <a:cubicBezTo>
                  <a:pt x="159" y="58"/>
                  <a:pt x="164" y="61"/>
                  <a:pt x="169" y="66"/>
                </a:cubicBezTo>
                <a:cubicBezTo>
                  <a:pt x="173" y="70"/>
                  <a:pt x="176" y="74"/>
                  <a:pt x="178" y="79"/>
                </a:cubicBezTo>
                <a:lnTo>
                  <a:pt x="108" y="148"/>
                </a:lnTo>
                <a:close/>
                <a:moveTo>
                  <a:pt x="77" y="121"/>
                </a:moveTo>
                <a:cubicBezTo>
                  <a:pt x="70" y="119"/>
                  <a:pt x="63" y="117"/>
                  <a:pt x="56" y="117"/>
                </a:cubicBezTo>
                <a:cubicBezTo>
                  <a:pt x="112" y="60"/>
                  <a:pt x="112" y="60"/>
                  <a:pt x="112" y="60"/>
                </a:cubicBezTo>
                <a:cubicBezTo>
                  <a:pt x="121" y="52"/>
                  <a:pt x="133" y="50"/>
                  <a:pt x="146" y="53"/>
                </a:cubicBezTo>
                <a:lnTo>
                  <a:pt x="77" y="121"/>
                </a:lnTo>
                <a:close/>
                <a:moveTo>
                  <a:pt x="31" y="219"/>
                </a:moveTo>
                <a:cubicBezTo>
                  <a:pt x="30" y="219"/>
                  <a:pt x="28" y="219"/>
                  <a:pt x="26" y="220"/>
                </a:cubicBezTo>
                <a:cubicBezTo>
                  <a:pt x="20" y="219"/>
                  <a:pt x="15" y="215"/>
                  <a:pt x="15" y="209"/>
                </a:cubicBezTo>
                <a:cubicBezTo>
                  <a:pt x="15" y="207"/>
                  <a:pt x="16" y="205"/>
                  <a:pt x="16" y="204"/>
                </a:cubicBezTo>
                <a:cubicBezTo>
                  <a:pt x="23" y="177"/>
                  <a:pt x="23" y="177"/>
                  <a:pt x="23" y="177"/>
                </a:cubicBezTo>
                <a:cubicBezTo>
                  <a:pt x="32" y="176"/>
                  <a:pt x="41" y="180"/>
                  <a:pt x="48" y="187"/>
                </a:cubicBezTo>
                <a:cubicBezTo>
                  <a:pt x="55" y="194"/>
                  <a:pt x="58" y="203"/>
                  <a:pt x="58" y="211"/>
                </a:cubicBezTo>
                <a:lnTo>
                  <a:pt x="31" y="219"/>
                </a:lnTo>
                <a:close/>
                <a:moveTo>
                  <a:pt x="65" y="210"/>
                </a:moveTo>
                <a:cubicBezTo>
                  <a:pt x="65" y="200"/>
                  <a:pt x="61" y="190"/>
                  <a:pt x="53" y="182"/>
                </a:cubicBezTo>
                <a:cubicBezTo>
                  <a:pt x="45" y="174"/>
                  <a:pt x="35" y="170"/>
                  <a:pt x="26" y="169"/>
                </a:cubicBezTo>
                <a:cubicBezTo>
                  <a:pt x="33" y="143"/>
                  <a:pt x="33" y="143"/>
                  <a:pt x="33" y="143"/>
                </a:cubicBezTo>
                <a:cubicBezTo>
                  <a:pt x="33" y="141"/>
                  <a:pt x="34" y="139"/>
                  <a:pt x="36" y="138"/>
                </a:cubicBezTo>
                <a:cubicBezTo>
                  <a:pt x="50" y="127"/>
                  <a:pt x="73" y="130"/>
                  <a:pt x="88" y="146"/>
                </a:cubicBezTo>
                <a:cubicBezTo>
                  <a:pt x="105" y="163"/>
                  <a:pt x="108" y="187"/>
                  <a:pt x="95" y="201"/>
                </a:cubicBezTo>
                <a:cubicBezTo>
                  <a:pt x="94" y="202"/>
                  <a:pt x="93" y="202"/>
                  <a:pt x="92" y="202"/>
                </a:cubicBezTo>
                <a:lnTo>
                  <a:pt x="65" y="210"/>
                </a:lnTo>
                <a:close/>
                <a:moveTo>
                  <a:pt x="210" y="86"/>
                </a:moveTo>
                <a:cubicBezTo>
                  <a:pt x="198" y="99"/>
                  <a:pt x="198" y="99"/>
                  <a:pt x="198" y="99"/>
                </a:cubicBezTo>
                <a:cubicBezTo>
                  <a:pt x="198" y="97"/>
                  <a:pt x="198" y="96"/>
                  <a:pt x="198" y="94"/>
                </a:cubicBezTo>
                <a:cubicBezTo>
                  <a:pt x="196" y="80"/>
                  <a:pt x="190" y="66"/>
                  <a:pt x="179" y="55"/>
                </a:cubicBezTo>
                <a:cubicBezTo>
                  <a:pt x="167" y="44"/>
                  <a:pt x="151" y="37"/>
                  <a:pt x="136" y="37"/>
                </a:cubicBezTo>
                <a:cubicBezTo>
                  <a:pt x="148" y="24"/>
                  <a:pt x="148" y="24"/>
                  <a:pt x="148" y="24"/>
                </a:cubicBezTo>
                <a:cubicBezTo>
                  <a:pt x="154" y="18"/>
                  <a:pt x="162" y="15"/>
                  <a:pt x="172" y="15"/>
                </a:cubicBezTo>
                <a:cubicBezTo>
                  <a:pt x="183" y="15"/>
                  <a:pt x="196" y="20"/>
                  <a:pt x="205" y="30"/>
                </a:cubicBezTo>
                <a:cubicBezTo>
                  <a:pt x="214" y="38"/>
                  <a:pt x="219" y="49"/>
                  <a:pt x="219" y="60"/>
                </a:cubicBezTo>
                <a:cubicBezTo>
                  <a:pt x="220" y="70"/>
                  <a:pt x="217" y="80"/>
                  <a:pt x="210" y="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s-MX"/>
          </a:p>
        </p:txBody>
      </p:sp>
      <p:sp>
        <p:nvSpPr>
          <p:cNvPr id="6" name="Rectangle 5"/>
          <p:cNvSpPr/>
          <p:nvPr/>
        </p:nvSpPr>
        <p:spPr>
          <a:xfrm>
            <a:off x="-974732" y="-1306079"/>
            <a:ext cx="14020800" cy="12880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large building with a lawn in front of it&#10;&#10;Description automatically generated">
            <a:extLst>
              <a:ext uri="{FF2B5EF4-FFF2-40B4-BE49-F238E27FC236}">
                <a16:creationId xmlns:a16="http://schemas.microsoft.com/office/drawing/2014/main" id="{4FCAB2E1-A46F-6BC1-8D96-D971C3479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017" y="1972357"/>
            <a:ext cx="7962314" cy="3595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5765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81803">
        <p159:morph option="byObject"/>
      </p:transition>
    </mc:Choice>
    <mc:Fallback xmlns="">
      <p:transition spd="slow" advClick="0" advTm="81803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Oval 63">
            <a:extLst>
              <a:ext uri="{FF2B5EF4-FFF2-40B4-BE49-F238E27FC236}">
                <a16:creationId xmlns:a16="http://schemas.microsoft.com/office/drawing/2014/main" id="{BE4E355D-ED2D-49F6-D120-64E0C8CC687A}"/>
              </a:ext>
            </a:extLst>
          </p:cNvPr>
          <p:cNvSpPr/>
          <p:nvPr/>
        </p:nvSpPr>
        <p:spPr>
          <a:xfrm>
            <a:off x="170122" y="4213152"/>
            <a:ext cx="380113" cy="3801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90BEF28B-A4E9-9516-D636-F7543A96827D}"/>
              </a:ext>
            </a:extLst>
          </p:cNvPr>
          <p:cNvSpPr/>
          <p:nvPr/>
        </p:nvSpPr>
        <p:spPr>
          <a:xfrm rot="5400000">
            <a:off x="-739984" y="5495139"/>
            <a:ext cx="2006010" cy="1729402"/>
          </a:xfrm>
          <a:custGeom>
            <a:avLst/>
            <a:gdLst>
              <a:gd name="connsiteX0" fmla="*/ 956931 w 1304261"/>
              <a:gd name="connsiteY0" fmla="*/ 0 h 1124417"/>
              <a:gd name="connsiteX1" fmla="*/ 1241493 w 1304261"/>
              <a:gd name="connsiteY1" fmla="*/ 43022 h 1124417"/>
              <a:gd name="connsiteX2" fmla="*/ 1304261 w 1304261"/>
              <a:gd name="connsiteY2" fmla="*/ 65995 h 1124417"/>
              <a:gd name="connsiteX3" fmla="*/ 1304261 w 1304261"/>
              <a:gd name="connsiteY3" fmla="*/ 488315 h 1124417"/>
              <a:gd name="connsiteX4" fmla="*/ 1284111 w 1304261"/>
              <a:gd name="connsiteY4" fmla="*/ 471689 h 1124417"/>
              <a:gd name="connsiteX5" fmla="*/ 956930 w 1304261"/>
              <a:gd name="connsiteY5" fmla="*/ 371749 h 1124417"/>
              <a:gd name="connsiteX6" fmla="*/ 371748 w 1304261"/>
              <a:gd name="connsiteY6" fmla="*/ 956931 h 1124417"/>
              <a:gd name="connsiteX7" fmla="*/ 383637 w 1304261"/>
              <a:gd name="connsiteY7" fmla="*/ 1074866 h 1124417"/>
              <a:gd name="connsiteX8" fmla="*/ 399018 w 1304261"/>
              <a:gd name="connsiteY8" fmla="*/ 1124417 h 1124417"/>
              <a:gd name="connsiteX9" fmla="*/ 15570 w 1304261"/>
              <a:gd name="connsiteY9" fmla="*/ 1124417 h 1124417"/>
              <a:gd name="connsiteX10" fmla="*/ 4941 w 1304261"/>
              <a:gd name="connsiteY10" fmla="*/ 1054772 h 1124417"/>
              <a:gd name="connsiteX11" fmla="*/ 0 w 1304261"/>
              <a:gd name="connsiteY11" fmla="*/ 956931 h 1124417"/>
              <a:gd name="connsiteX12" fmla="*/ 956931 w 1304261"/>
              <a:gd name="connsiteY12" fmla="*/ 0 h 112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4261" h="1124417">
                <a:moveTo>
                  <a:pt x="956931" y="0"/>
                </a:moveTo>
                <a:cubicBezTo>
                  <a:pt x="1056024" y="0"/>
                  <a:pt x="1151600" y="15062"/>
                  <a:pt x="1241493" y="43022"/>
                </a:cubicBezTo>
                <a:lnTo>
                  <a:pt x="1304261" y="65995"/>
                </a:lnTo>
                <a:lnTo>
                  <a:pt x="1304261" y="488315"/>
                </a:lnTo>
                <a:lnTo>
                  <a:pt x="1284111" y="471689"/>
                </a:lnTo>
                <a:cubicBezTo>
                  <a:pt x="1190715" y="408592"/>
                  <a:pt x="1078125" y="371749"/>
                  <a:pt x="956930" y="371749"/>
                </a:cubicBezTo>
                <a:cubicBezTo>
                  <a:pt x="633743" y="371749"/>
                  <a:pt x="371748" y="633744"/>
                  <a:pt x="371748" y="956931"/>
                </a:cubicBezTo>
                <a:cubicBezTo>
                  <a:pt x="371748" y="997330"/>
                  <a:pt x="375842" y="1036772"/>
                  <a:pt x="383637" y="1074866"/>
                </a:cubicBezTo>
                <a:lnTo>
                  <a:pt x="399018" y="1124417"/>
                </a:lnTo>
                <a:lnTo>
                  <a:pt x="15570" y="1124417"/>
                </a:lnTo>
                <a:lnTo>
                  <a:pt x="4941" y="1054772"/>
                </a:lnTo>
                <a:cubicBezTo>
                  <a:pt x="1674" y="1022603"/>
                  <a:pt x="0" y="989962"/>
                  <a:pt x="0" y="956931"/>
                </a:cubicBezTo>
                <a:cubicBezTo>
                  <a:pt x="0" y="428433"/>
                  <a:pt x="428433" y="0"/>
                  <a:pt x="95693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1EE4237-1D2C-DEF8-2914-F565108CBB8A}"/>
              </a:ext>
            </a:extLst>
          </p:cNvPr>
          <p:cNvSpPr txBox="1"/>
          <p:nvPr/>
        </p:nvSpPr>
        <p:spPr>
          <a:xfrm>
            <a:off x="1526134" y="9845"/>
            <a:ext cx="70700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Font End Design(Login Page)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3369A03-3F9E-E69D-E6AC-A3EC1EB7A349}"/>
              </a:ext>
            </a:extLst>
          </p:cNvPr>
          <p:cNvSpPr/>
          <p:nvPr/>
        </p:nvSpPr>
        <p:spPr>
          <a:xfrm>
            <a:off x="4571557" y="842624"/>
            <a:ext cx="3211909" cy="511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624DC2D0-6178-411E-47ED-49E9C5F06F4F}"/>
              </a:ext>
            </a:extLst>
          </p:cNvPr>
          <p:cNvSpPr/>
          <p:nvPr/>
        </p:nvSpPr>
        <p:spPr>
          <a:xfrm rot="10800000">
            <a:off x="-642827" y="-479377"/>
            <a:ext cx="2006010" cy="1729402"/>
          </a:xfrm>
          <a:custGeom>
            <a:avLst/>
            <a:gdLst>
              <a:gd name="connsiteX0" fmla="*/ 956931 w 1304261"/>
              <a:gd name="connsiteY0" fmla="*/ 0 h 1124417"/>
              <a:gd name="connsiteX1" fmla="*/ 1241493 w 1304261"/>
              <a:gd name="connsiteY1" fmla="*/ 43022 h 1124417"/>
              <a:gd name="connsiteX2" fmla="*/ 1304261 w 1304261"/>
              <a:gd name="connsiteY2" fmla="*/ 65995 h 1124417"/>
              <a:gd name="connsiteX3" fmla="*/ 1304261 w 1304261"/>
              <a:gd name="connsiteY3" fmla="*/ 488315 h 1124417"/>
              <a:gd name="connsiteX4" fmla="*/ 1284111 w 1304261"/>
              <a:gd name="connsiteY4" fmla="*/ 471689 h 1124417"/>
              <a:gd name="connsiteX5" fmla="*/ 956930 w 1304261"/>
              <a:gd name="connsiteY5" fmla="*/ 371749 h 1124417"/>
              <a:gd name="connsiteX6" fmla="*/ 371748 w 1304261"/>
              <a:gd name="connsiteY6" fmla="*/ 956931 h 1124417"/>
              <a:gd name="connsiteX7" fmla="*/ 383637 w 1304261"/>
              <a:gd name="connsiteY7" fmla="*/ 1074866 h 1124417"/>
              <a:gd name="connsiteX8" fmla="*/ 399018 w 1304261"/>
              <a:gd name="connsiteY8" fmla="*/ 1124417 h 1124417"/>
              <a:gd name="connsiteX9" fmla="*/ 15570 w 1304261"/>
              <a:gd name="connsiteY9" fmla="*/ 1124417 h 1124417"/>
              <a:gd name="connsiteX10" fmla="*/ 4941 w 1304261"/>
              <a:gd name="connsiteY10" fmla="*/ 1054772 h 1124417"/>
              <a:gd name="connsiteX11" fmla="*/ 0 w 1304261"/>
              <a:gd name="connsiteY11" fmla="*/ 956931 h 1124417"/>
              <a:gd name="connsiteX12" fmla="*/ 956931 w 1304261"/>
              <a:gd name="connsiteY12" fmla="*/ 0 h 112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4261" h="1124417">
                <a:moveTo>
                  <a:pt x="956931" y="0"/>
                </a:moveTo>
                <a:cubicBezTo>
                  <a:pt x="1056024" y="0"/>
                  <a:pt x="1151600" y="15062"/>
                  <a:pt x="1241493" y="43022"/>
                </a:cubicBezTo>
                <a:lnTo>
                  <a:pt x="1304261" y="65995"/>
                </a:lnTo>
                <a:lnTo>
                  <a:pt x="1304261" y="488315"/>
                </a:lnTo>
                <a:lnTo>
                  <a:pt x="1284111" y="471689"/>
                </a:lnTo>
                <a:cubicBezTo>
                  <a:pt x="1190715" y="408592"/>
                  <a:pt x="1078125" y="371749"/>
                  <a:pt x="956930" y="371749"/>
                </a:cubicBezTo>
                <a:cubicBezTo>
                  <a:pt x="633743" y="371749"/>
                  <a:pt x="371748" y="633744"/>
                  <a:pt x="371748" y="956931"/>
                </a:cubicBezTo>
                <a:cubicBezTo>
                  <a:pt x="371748" y="997330"/>
                  <a:pt x="375842" y="1036772"/>
                  <a:pt x="383637" y="1074866"/>
                </a:cubicBezTo>
                <a:lnTo>
                  <a:pt x="399018" y="1124417"/>
                </a:lnTo>
                <a:lnTo>
                  <a:pt x="15570" y="1124417"/>
                </a:lnTo>
                <a:lnTo>
                  <a:pt x="4941" y="1054772"/>
                </a:lnTo>
                <a:cubicBezTo>
                  <a:pt x="1674" y="1022603"/>
                  <a:pt x="0" y="989962"/>
                  <a:pt x="0" y="956931"/>
                </a:cubicBezTo>
                <a:cubicBezTo>
                  <a:pt x="0" y="428433"/>
                  <a:pt x="428433" y="0"/>
                  <a:pt x="95693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F3070B9-E42A-C296-5BC2-FBB3A4268E2E}"/>
              </a:ext>
            </a:extLst>
          </p:cNvPr>
          <p:cNvSpPr/>
          <p:nvPr/>
        </p:nvSpPr>
        <p:spPr>
          <a:xfrm>
            <a:off x="11844047" y="-18024"/>
            <a:ext cx="380113" cy="3801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08B0DC3E-7D48-1EED-860C-870D97C84AC8}"/>
              </a:ext>
            </a:extLst>
          </p:cNvPr>
          <p:cNvSpPr/>
          <p:nvPr/>
        </p:nvSpPr>
        <p:spPr>
          <a:xfrm>
            <a:off x="11206093" y="6316381"/>
            <a:ext cx="1275908" cy="698559"/>
          </a:xfrm>
          <a:custGeom>
            <a:avLst/>
            <a:gdLst>
              <a:gd name="connsiteX0" fmla="*/ 637954 w 1275908"/>
              <a:gd name="connsiteY0" fmla="*/ 0 h 698559"/>
              <a:gd name="connsiteX1" fmla="*/ 1275908 w 1275908"/>
              <a:gd name="connsiteY1" fmla="*/ 637954 h 698559"/>
              <a:gd name="connsiteX2" fmla="*/ 1269799 w 1275908"/>
              <a:gd name="connsiteY2" fmla="*/ 698559 h 698559"/>
              <a:gd name="connsiteX3" fmla="*/ 6110 w 1275908"/>
              <a:gd name="connsiteY3" fmla="*/ 698559 h 698559"/>
              <a:gd name="connsiteX4" fmla="*/ 0 w 1275908"/>
              <a:gd name="connsiteY4" fmla="*/ 637954 h 698559"/>
              <a:gd name="connsiteX5" fmla="*/ 637954 w 1275908"/>
              <a:gd name="connsiteY5" fmla="*/ 0 h 698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5908" h="698559">
                <a:moveTo>
                  <a:pt x="637954" y="0"/>
                </a:moveTo>
                <a:cubicBezTo>
                  <a:pt x="990286" y="0"/>
                  <a:pt x="1275908" y="285622"/>
                  <a:pt x="1275908" y="637954"/>
                </a:cubicBezTo>
                <a:lnTo>
                  <a:pt x="1269799" y="698559"/>
                </a:lnTo>
                <a:lnTo>
                  <a:pt x="6110" y="698559"/>
                </a:lnTo>
                <a:lnTo>
                  <a:pt x="0" y="637954"/>
                </a:lnTo>
                <a:cubicBezTo>
                  <a:pt x="0" y="285622"/>
                  <a:pt x="285622" y="0"/>
                  <a:pt x="6379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8" name="Group 87">
            <a:extLst>
              <a:ext uri="{FF2B5EF4-FFF2-40B4-BE49-F238E27FC236}">
                <a16:creationId xmlns:a16="http://schemas.microsoft.com/office/drawing/2014/main" id="{519019EB-EA3C-157E-6477-D47791F6F334}"/>
              </a:ext>
            </a:extLst>
          </p:cNvPr>
          <p:cNvGrpSpPr>
            <a:grpSpLocks/>
          </p:cNvGrpSpPr>
          <p:nvPr/>
        </p:nvGrpSpPr>
        <p:grpSpPr bwMode="auto">
          <a:xfrm>
            <a:off x="1409424" y="1190479"/>
            <a:ext cx="9252488" cy="6878260"/>
            <a:chOff x="4300539" y="1984376"/>
            <a:chExt cx="3589338" cy="289083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6D8B54E1-90AA-2203-EA76-20D4AC852D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0539" y="1984376"/>
              <a:ext cx="3589338" cy="2170113"/>
            </a:xfrm>
            <a:custGeom>
              <a:avLst/>
              <a:gdLst>
                <a:gd name="T0" fmla="*/ 3589338 w 2537"/>
                <a:gd name="T1" fmla="*/ 2170113 h 1533"/>
                <a:gd name="T2" fmla="*/ 3589338 w 2537"/>
                <a:gd name="T3" fmla="*/ 100508 h 1533"/>
                <a:gd name="T4" fmla="*/ 3490302 w 2537"/>
                <a:gd name="T5" fmla="*/ 0 h 1533"/>
                <a:gd name="T6" fmla="*/ 100451 w 2537"/>
                <a:gd name="T7" fmla="*/ 0 h 1533"/>
                <a:gd name="T8" fmla="*/ 0 w 2537"/>
                <a:gd name="T9" fmla="*/ 100508 h 1533"/>
                <a:gd name="T10" fmla="*/ 0 w 2537"/>
                <a:gd name="T11" fmla="*/ 2170113 h 1533"/>
                <a:gd name="T12" fmla="*/ 3589338 w 2537"/>
                <a:gd name="T13" fmla="*/ 2170113 h 153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811F907A-70AD-5685-841A-528D566B16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3294063 w 2085"/>
                <a:gd name="T1" fmla="*/ 15875 h 1180"/>
                <a:gd name="T2" fmla="*/ 3294063 w 2085"/>
                <a:gd name="T3" fmla="*/ 1857375 h 1180"/>
                <a:gd name="T4" fmla="*/ 15875 w 2085"/>
                <a:gd name="T5" fmla="*/ 1857375 h 1180"/>
                <a:gd name="T6" fmla="*/ 15875 w 2085"/>
                <a:gd name="T7" fmla="*/ 15875 h 1180"/>
                <a:gd name="T8" fmla="*/ 3294063 w 2085"/>
                <a:gd name="T9" fmla="*/ 15875 h 1180"/>
                <a:gd name="T10" fmla="*/ 3309938 w 2085"/>
                <a:gd name="T11" fmla="*/ 0 h 1180"/>
                <a:gd name="T12" fmla="*/ 3294063 w 2085"/>
                <a:gd name="T13" fmla="*/ 0 h 1180"/>
                <a:gd name="T14" fmla="*/ 15875 w 2085"/>
                <a:gd name="T15" fmla="*/ 0 h 1180"/>
                <a:gd name="T16" fmla="*/ 0 w 2085"/>
                <a:gd name="T17" fmla="*/ 0 h 1180"/>
                <a:gd name="T18" fmla="*/ 0 w 2085"/>
                <a:gd name="T19" fmla="*/ 15875 h 1180"/>
                <a:gd name="T20" fmla="*/ 0 w 2085"/>
                <a:gd name="T21" fmla="*/ 1857375 h 1180"/>
                <a:gd name="T22" fmla="*/ 0 w 2085"/>
                <a:gd name="T23" fmla="*/ 1873250 h 1180"/>
                <a:gd name="T24" fmla="*/ 15875 w 2085"/>
                <a:gd name="T25" fmla="*/ 1873250 h 1180"/>
                <a:gd name="T26" fmla="*/ 3294063 w 2085"/>
                <a:gd name="T27" fmla="*/ 1873250 h 1180"/>
                <a:gd name="T28" fmla="*/ 3309938 w 2085"/>
                <a:gd name="T29" fmla="*/ 1873250 h 1180"/>
                <a:gd name="T30" fmla="*/ 3309938 w 2085"/>
                <a:gd name="T31" fmla="*/ 1857375 h 1180"/>
                <a:gd name="T32" fmla="*/ 3309938 w 2085"/>
                <a:gd name="T33" fmla="*/ 15875 h 1180"/>
                <a:gd name="T34" fmla="*/ 3309938 w 2085"/>
                <a:gd name="T35" fmla="*/ 0 h 1180"/>
                <a:gd name="T36" fmla="*/ 3309938 w 2085"/>
                <a:gd name="T37" fmla="*/ 0 h 118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0B492E4F-CF2F-5830-D798-1A53368867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3294063 w 2085"/>
                <a:gd name="T1" fmla="*/ 15875 h 1180"/>
                <a:gd name="T2" fmla="*/ 3294063 w 2085"/>
                <a:gd name="T3" fmla="*/ 1857375 h 1180"/>
                <a:gd name="T4" fmla="*/ 15875 w 2085"/>
                <a:gd name="T5" fmla="*/ 1857375 h 1180"/>
                <a:gd name="T6" fmla="*/ 15875 w 2085"/>
                <a:gd name="T7" fmla="*/ 15875 h 1180"/>
                <a:gd name="T8" fmla="*/ 3294063 w 2085"/>
                <a:gd name="T9" fmla="*/ 15875 h 1180"/>
                <a:gd name="T10" fmla="*/ 3309938 w 2085"/>
                <a:gd name="T11" fmla="*/ 0 h 1180"/>
                <a:gd name="T12" fmla="*/ 3294063 w 2085"/>
                <a:gd name="T13" fmla="*/ 0 h 1180"/>
                <a:gd name="T14" fmla="*/ 15875 w 2085"/>
                <a:gd name="T15" fmla="*/ 0 h 1180"/>
                <a:gd name="T16" fmla="*/ 0 w 2085"/>
                <a:gd name="T17" fmla="*/ 0 h 1180"/>
                <a:gd name="T18" fmla="*/ 0 w 2085"/>
                <a:gd name="T19" fmla="*/ 15875 h 1180"/>
                <a:gd name="T20" fmla="*/ 0 w 2085"/>
                <a:gd name="T21" fmla="*/ 1857375 h 1180"/>
                <a:gd name="T22" fmla="*/ 0 w 2085"/>
                <a:gd name="T23" fmla="*/ 1873250 h 1180"/>
                <a:gd name="T24" fmla="*/ 15875 w 2085"/>
                <a:gd name="T25" fmla="*/ 1873250 h 1180"/>
                <a:gd name="T26" fmla="*/ 3294063 w 2085"/>
                <a:gd name="T27" fmla="*/ 1873250 h 1180"/>
                <a:gd name="T28" fmla="*/ 3309938 w 2085"/>
                <a:gd name="T29" fmla="*/ 1873250 h 1180"/>
                <a:gd name="T30" fmla="*/ 3309938 w 2085"/>
                <a:gd name="T31" fmla="*/ 1857375 h 1180"/>
                <a:gd name="T32" fmla="*/ 3309938 w 2085"/>
                <a:gd name="T33" fmla="*/ 15875 h 1180"/>
                <a:gd name="T34" fmla="*/ 3309938 w 2085"/>
                <a:gd name="T35" fmla="*/ 0 h 1180"/>
                <a:gd name="T36" fmla="*/ 3309938 w 2085"/>
                <a:gd name="T37" fmla="*/ 0 h 118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8361E138-E2F3-8958-AF39-71FF63533B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6114" y="2147889"/>
              <a:ext cx="3278188" cy="18415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9pPr>
            </a:lstStyle>
            <a:p>
              <a:endParaRPr lang="id-ID" altLang="es-MX">
                <a:latin typeface="Calibri Light" panose="020F0302020204030204" pitchFamily="34" charset="0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1C09ED48-F4FC-6C78-9B54-E3DBE5425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4814" y="4826001"/>
              <a:ext cx="1208088" cy="49213"/>
            </a:xfrm>
            <a:custGeom>
              <a:avLst/>
              <a:gdLst>
                <a:gd name="T0" fmla="*/ 1205259 w 854"/>
                <a:gd name="T1" fmla="*/ 33746 h 35"/>
                <a:gd name="T2" fmla="*/ 676190 w 854"/>
                <a:gd name="T3" fmla="*/ 7030 h 35"/>
                <a:gd name="T4" fmla="*/ 676190 w 854"/>
                <a:gd name="T5" fmla="*/ 0 h 35"/>
                <a:gd name="T6" fmla="*/ 604044 w 854"/>
                <a:gd name="T7" fmla="*/ 4218 h 35"/>
                <a:gd name="T8" fmla="*/ 530484 w 854"/>
                <a:gd name="T9" fmla="*/ 0 h 35"/>
                <a:gd name="T10" fmla="*/ 530484 w 854"/>
                <a:gd name="T11" fmla="*/ 7030 h 35"/>
                <a:gd name="T12" fmla="*/ 1415 w 854"/>
                <a:gd name="T13" fmla="*/ 33746 h 35"/>
                <a:gd name="T14" fmla="*/ 33951 w 854"/>
                <a:gd name="T15" fmla="*/ 49213 h 35"/>
                <a:gd name="T16" fmla="*/ 530484 w 854"/>
                <a:gd name="T17" fmla="*/ 49213 h 35"/>
                <a:gd name="T18" fmla="*/ 676190 w 854"/>
                <a:gd name="T19" fmla="*/ 49213 h 35"/>
                <a:gd name="T20" fmla="*/ 1172722 w 854"/>
                <a:gd name="T21" fmla="*/ 49213 h 35"/>
                <a:gd name="T22" fmla="*/ 1205259 w 854"/>
                <a:gd name="T23" fmla="*/ 33746 h 3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DEC22819-4B7C-6602-9699-AF806CA73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8464" y="4446589"/>
              <a:ext cx="1219200" cy="417513"/>
            </a:xfrm>
            <a:custGeom>
              <a:avLst/>
              <a:gdLst>
                <a:gd name="T0" fmla="*/ 1118662 w 861"/>
                <a:gd name="T1" fmla="*/ 387792 h 295"/>
                <a:gd name="T2" fmla="*/ 1045029 w 861"/>
                <a:gd name="T3" fmla="*/ 317027 h 295"/>
                <a:gd name="T4" fmla="*/ 1011044 w 861"/>
                <a:gd name="T5" fmla="*/ 0 h 295"/>
                <a:gd name="T6" fmla="*/ 610308 w 861"/>
                <a:gd name="T7" fmla="*/ 5661 h 295"/>
                <a:gd name="T8" fmla="*/ 208156 w 861"/>
                <a:gd name="T9" fmla="*/ 0 h 295"/>
                <a:gd name="T10" fmla="*/ 175587 w 861"/>
                <a:gd name="T11" fmla="*/ 317027 h 295"/>
                <a:gd name="T12" fmla="*/ 101954 w 861"/>
                <a:gd name="T13" fmla="*/ 387792 h 295"/>
                <a:gd name="T14" fmla="*/ 0 w 861"/>
                <a:gd name="T15" fmla="*/ 411852 h 295"/>
                <a:gd name="T16" fmla="*/ 0 w 861"/>
                <a:gd name="T17" fmla="*/ 417513 h 295"/>
                <a:gd name="T18" fmla="*/ 536675 w 861"/>
                <a:gd name="T19" fmla="*/ 417513 h 295"/>
                <a:gd name="T20" fmla="*/ 682525 w 861"/>
                <a:gd name="T21" fmla="*/ 417513 h 295"/>
                <a:gd name="T22" fmla="*/ 1219200 w 861"/>
                <a:gd name="T23" fmla="*/ 417513 h 295"/>
                <a:gd name="T24" fmla="*/ 1219200 w 861"/>
                <a:gd name="T25" fmla="*/ 411852 h 295"/>
                <a:gd name="T26" fmla="*/ 1118662 w 861"/>
                <a:gd name="T27" fmla="*/ 387792 h 29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5" name="Oval 11">
              <a:extLst>
                <a:ext uri="{FF2B5EF4-FFF2-40B4-BE49-F238E27FC236}">
                  <a16:creationId xmlns:a16="http://schemas.microsoft.com/office/drawing/2014/main" id="{1360F39A-CF24-8C13-E3AD-ACD90153E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0602" y="2044701"/>
              <a:ext cx="49213" cy="492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9pPr>
            </a:lstStyle>
            <a:p>
              <a:endParaRPr lang="id-ID" altLang="es-MX">
                <a:latin typeface="Calibri Light" panose="020F0302020204030204" pitchFamily="34" charset="0"/>
              </a:endParaRPr>
            </a:p>
          </p:txBody>
        </p:sp>
        <p:sp>
          <p:nvSpPr>
            <p:cNvPr id="16" name="Oval 12">
              <a:extLst>
                <a:ext uri="{FF2B5EF4-FFF2-40B4-BE49-F238E27FC236}">
                  <a16:creationId xmlns:a16="http://schemas.microsoft.com/office/drawing/2014/main" id="{912C0B23-ECDF-13B3-4B5C-6B00762CFB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0602" y="2041526"/>
              <a:ext cx="49213" cy="492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9pPr>
            </a:lstStyle>
            <a:p>
              <a:endParaRPr lang="id-ID" altLang="es-MX">
                <a:latin typeface="Calibri Light" panose="020F0302020204030204" pitchFamily="34" charset="0"/>
              </a:endParaRPr>
            </a:p>
          </p:txBody>
        </p:sp>
        <p:sp>
          <p:nvSpPr>
            <p:cNvPr id="17" name="Oval 13">
              <a:extLst>
                <a:ext uri="{FF2B5EF4-FFF2-40B4-BE49-F238E27FC236}">
                  <a16:creationId xmlns:a16="http://schemas.microsoft.com/office/drawing/2014/main" id="{AB5B40FB-1CB7-19E0-6597-3C609B945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8539" y="2049464"/>
              <a:ext cx="33338" cy="317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9pPr>
            </a:lstStyle>
            <a:p>
              <a:endParaRPr lang="id-ID" altLang="es-MX">
                <a:latin typeface="Calibri Light" panose="020F0302020204030204" pitchFamily="34" charset="0"/>
              </a:endParaRPr>
            </a:p>
          </p:txBody>
        </p:sp>
        <p:sp>
          <p:nvSpPr>
            <p:cNvPr id="18" name="Oval 14">
              <a:extLst>
                <a:ext uri="{FF2B5EF4-FFF2-40B4-BE49-F238E27FC236}">
                  <a16:creationId xmlns:a16="http://schemas.microsoft.com/office/drawing/2014/main" id="{14189330-3C31-E169-2DFE-176CD7F2D3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4" y="2055814"/>
              <a:ext cx="15875" cy="190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9pPr>
            </a:lstStyle>
            <a:p>
              <a:endParaRPr lang="id-ID" altLang="es-MX">
                <a:latin typeface="Calibri Light" panose="020F0302020204030204" pitchFamily="34" charset="0"/>
              </a:endParaRPr>
            </a:p>
          </p:txBody>
        </p:sp>
        <p:sp>
          <p:nvSpPr>
            <p:cNvPr id="19" name="Oval 15">
              <a:extLst>
                <a:ext uri="{FF2B5EF4-FFF2-40B4-BE49-F238E27FC236}">
                  <a16:creationId xmlns:a16="http://schemas.microsoft.com/office/drawing/2014/main" id="{944D4BA3-B433-521C-41A5-FFA41B5CCB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2827" y="2063751"/>
              <a:ext cx="4763" cy="4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9pPr>
            </a:lstStyle>
            <a:p>
              <a:endParaRPr lang="id-ID" altLang="es-MX">
                <a:latin typeface="Calibri Light" panose="020F0302020204030204" pitchFamily="34" charset="0"/>
              </a:endParaRPr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C50B4EB9-AFAB-A67C-3CB9-8978E1716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8464" y="4446589"/>
              <a:ext cx="985838" cy="417513"/>
            </a:xfrm>
            <a:custGeom>
              <a:avLst/>
              <a:gdLst>
                <a:gd name="T0" fmla="*/ 985838 w 696"/>
                <a:gd name="T1" fmla="*/ 14153 h 295"/>
                <a:gd name="T2" fmla="*/ 811617 w 696"/>
                <a:gd name="T3" fmla="*/ 2831 h 295"/>
                <a:gd name="T4" fmla="*/ 610483 w 696"/>
                <a:gd name="T5" fmla="*/ 5661 h 295"/>
                <a:gd name="T6" fmla="*/ 208216 w 696"/>
                <a:gd name="T7" fmla="*/ 0 h 295"/>
                <a:gd name="T8" fmla="*/ 175638 w 696"/>
                <a:gd name="T9" fmla="*/ 317027 h 295"/>
                <a:gd name="T10" fmla="*/ 101983 w 696"/>
                <a:gd name="T11" fmla="*/ 387792 h 295"/>
                <a:gd name="T12" fmla="*/ 0 w 696"/>
                <a:gd name="T13" fmla="*/ 411852 h 295"/>
                <a:gd name="T14" fmla="*/ 0 w 696"/>
                <a:gd name="T15" fmla="*/ 417513 h 295"/>
                <a:gd name="T16" fmla="*/ 536828 w 696"/>
                <a:gd name="T17" fmla="*/ 417513 h 295"/>
                <a:gd name="T18" fmla="*/ 611899 w 696"/>
                <a:gd name="T19" fmla="*/ 417513 h 295"/>
                <a:gd name="T20" fmla="*/ 985838 w 696"/>
                <a:gd name="T21" fmla="*/ 14153 h 29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DC4F9F52-E3BE-0374-A11B-E6C26AC9E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0539" y="4154489"/>
              <a:ext cx="3578122" cy="341313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240760 h 241"/>
                <a:gd name="T4" fmla="*/ 100137 w 2537"/>
                <a:gd name="T5" fmla="*/ 341313 h 241"/>
                <a:gd name="T6" fmla="*/ 3479396 w 2537"/>
                <a:gd name="T7" fmla="*/ 341313 h 241"/>
                <a:gd name="T8" fmla="*/ 3578122 w 2537"/>
                <a:gd name="T9" fmla="*/ 240760 h 241"/>
                <a:gd name="T10" fmla="*/ 3578122 w 2537"/>
                <a:gd name="T11" fmla="*/ 0 h 241"/>
                <a:gd name="T12" fmla="*/ 0 w 2537"/>
                <a:gd name="T13" fmla="*/ 0 h 2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28" name="Freeform 78">
            <a:extLst>
              <a:ext uri="{FF2B5EF4-FFF2-40B4-BE49-F238E27FC236}">
                <a16:creationId xmlns:a16="http://schemas.microsoft.com/office/drawing/2014/main" id="{452A6072-9790-7891-B663-4EA549F1474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408929" y="607157"/>
            <a:ext cx="549201" cy="533565"/>
          </a:xfrm>
          <a:custGeom>
            <a:avLst/>
            <a:gdLst>
              <a:gd name="T0" fmla="*/ 531681 w 241"/>
              <a:gd name="T1" fmla="*/ 0 h 234"/>
              <a:gd name="T2" fmla="*/ 315299 w 241"/>
              <a:gd name="T3" fmla="*/ 154442 h 234"/>
              <a:gd name="T4" fmla="*/ 315299 w 241"/>
              <a:gd name="T5" fmla="*/ 154442 h 234"/>
              <a:gd name="T6" fmla="*/ 80370 w 241"/>
              <a:gd name="T7" fmla="*/ 389195 h 234"/>
              <a:gd name="T8" fmla="*/ 6182 w 241"/>
              <a:gd name="T9" fmla="*/ 620858 h 234"/>
              <a:gd name="T10" fmla="*/ 80370 w 241"/>
              <a:gd name="T11" fmla="*/ 722790 h 234"/>
              <a:gd name="T12" fmla="*/ 296752 w 241"/>
              <a:gd name="T13" fmla="*/ 667191 h 234"/>
              <a:gd name="T14" fmla="*/ 680057 w 241"/>
              <a:gd name="T15" fmla="*/ 299618 h 234"/>
              <a:gd name="T16" fmla="*/ 361666 w 241"/>
              <a:gd name="T17" fmla="*/ 537459 h 234"/>
              <a:gd name="T18" fmla="*/ 559501 w 241"/>
              <a:gd name="T19" fmla="*/ 265641 h 234"/>
              <a:gd name="T20" fmla="*/ 537863 w 241"/>
              <a:gd name="T21" fmla="*/ 379928 h 234"/>
              <a:gd name="T22" fmla="*/ 361666 w 241"/>
              <a:gd name="T23" fmla="*/ 555992 h 234"/>
              <a:gd name="T24" fmla="*/ 333846 w 241"/>
              <a:gd name="T25" fmla="*/ 457149 h 234"/>
              <a:gd name="T26" fmla="*/ 259658 w 241"/>
              <a:gd name="T27" fmla="*/ 386106 h 234"/>
              <a:gd name="T28" fmla="*/ 522407 w 241"/>
              <a:gd name="T29" fmla="*/ 203864 h 234"/>
              <a:gd name="T30" fmla="*/ 333846 w 241"/>
              <a:gd name="T31" fmla="*/ 457149 h 234"/>
              <a:gd name="T32" fmla="*/ 173105 w 241"/>
              <a:gd name="T33" fmla="*/ 361395 h 234"/>
              <a:gd name="T34" fmla="*/ 451310 w 241"/>
              <a:gd name="T35" fmla="*/ 163709 h 234"/>
              <a:gd name="T36" fmla="*/ 95826 w 241"/>
              <a:gd name="T37" fmla="*/ 676457 h 234"/>
              <a:gd name="T38" fmla="*/ 46367 w 241"/>
              <a:gd name="T39" fmla="*/ 645569 h 234"/>
              <a:gd name="T40" fmla="*/ 71097 w 241"/>
              <a:gd name="T41" fmla="*/ 546726 h 234"/>
              <a:gd name="T42" fmla="*/ 179288 w 241"/>
              <a:gd name="T43" fmla="*/ 651747 h 234"/>
              <a:gd name="T44" fmla="*/ 200926 w 241"/>
              <a:gd name="T45" fmla="*/ 648658 h 234"/>
              <a:gd name="T46" fmla="*/ 80370 w 241"/>
              <a:gd name="T47" fmla="*/ 522015 h 234"/>
              <a:gd name="T48" fmla="*/ 111282 w 241"/>
              <a:gd name="T49" fmla="*/ 426261 h 234"/>
              <a:gd name="T50" fmla="*/ 293661 w 241"/>
              <a:gd name="T51" fmla="*/ 620858 h 234"/>
              <a:gd name="T52" fmla="*/ 200926 w 241"/>
              <a:gd name="T53" fmla="*/ 648658 h 234"/>
              <a:gd name="T54" fmla="*/ 612051 w 241"/>
              <a:gd name="T55" fmla="*/ 305796 h 234"/>
              <a:gd name="T56" fmla="*/ 553319 w 241"/>
              <a:gd name="T57" fmla="*/ 169887 h 234"/>
              <a:gd name="T58" fmla="*/ 457493 w 241"/>
              <a:gd name="T59" fmla="*/ 74132 h 234"/>
              <a:gd name="T60" fmla="*/ 633689 w 241"/>
              <a:gd name="T61" fmla="*/ 92665 h 234"/>
              <a:gd name="T62" fmla="*/ 649145 w 241"/>
              <a:gd name="T63" fmla="*/ 265641 h 23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41" h="234">
                <a:moveTo>
                  <a:pt x="215" y="19"/>
                </a:moveTo>
                <a:cubicBezTo>
                  <a:pt x="203" y="7"/>
                  <a:pt x="187" y="0"/>
                  <a:pt x="172" y="0"/>
                </a:cubicBezTo>
                <a:cubicBezTo>
                  <a:pt x="159" y="0"/>
                  <a:pt x="146" y="5"/>
                  <a:pt x="138" y="14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26" y="126"/>
                  <a:pt x="26" y="126"/>
                  <a:pt x="26" y="126"/>
                </a:cubicBezTo>
                <a:cubicBezTo>
                  <a:pt x="23" y="130"/>
                  <a:pt x="20" y="134"/>
                  <a:pt x="19" y="139"/>
                </a:cubicBezTo>
                <a:cubicBezTo>
                  <a:pt x="2" y="201"/>
                  <a:pt x="2" y="201"/>
                  <a:pt x="2" y="201"/>
                </a:cubicBezTo>
                <a:cubicBezTo>
                  <a:pt x="2" y="201"/>
                  <a:pt x="0" y="206"/>
                  <a:pt x="0" y="209"/>
                </a:cubicBezTo>
                <a:cubicBezTo>
                  <a:pt x="0" y="223"/>
                  <a:pt x="12" y="234"/>
                  <a:pt x="26" y="234"/>
                </a:cubicBezTo>
                <a:cubicBezTo>
                  <a:pt x="29" y="234"/>
                  <a:pt x="34" y="233"/>
                  <a:pt x="34" y="233"/>
                </a:cubicBezTo>
                <a:cubicBezTo>
                  <a:pt x="96" y="216"/>
                  <a:pt x="96" y="216"/>
                  <a:pt x="96" y="216"/>
                </a:cubicBezTo>
                <a:cubicBezTo>
                  <a:pt x="101" y="215"/>
                  <a:pt x="105" y="213"/>
                  <a:pt x="109" y="209"/>
                </a:cubicBezTo>
                <a:cubicBezTo>
                  <a:pt x="220" y="97"/>
                  <a:pt x="220" y="97"/>
                  <a:pt x="220" y="97"/>
                </a:cubicBezTo>
                <a:cubicBezTo>
                  <a:pt x="241" y="76"/>
                  <a:pt x="238" y="42"/>
                  <a:pt x="215" y="19"/>
                </a:cubicBezTo>
                <a:close/>
                <a:moveTo>
                  <a:pt x="117" y="174"/>
                </a:moveTo>
                <a:cubicBezTo>
                  <a:pt x="117" y="168"/>
                  <a:pt x="115" y="161"/>
                  <a:pt x="112" y="155"/>
                </a:cubicBezTo>
                <a:cubicBezTo>
                  <a:pt x="181" y="86"/>
                  <a:pt x="181" y="86"/>
                  <a:pt x="181" y="86"/>
                </a:cubicBezTo>
                <a:cubicBezTo>
                  <a:pt x="185" y="99"/>
                  <a:pt x="183" y="113"/>
                  <a:pt x="174" y="123"/>
                </a:cubicBezTo>
                <a:cubicBezTo>
                  <a:pt x="174" y="123"/>
                  <a:pt x="174" y="123"/>
                  <a:pt x="174" y="123"/>
                </a:cubicBezTo>
                <a:cubicBezTo>
                  <a:pt x="174" y="123"/>
                  <a:pt x="174" y="123"/>
                  <a:pt x="174" y="123"/>
                </a:cubicBezTo>
                <a:cubicBezTo>
                  <a:pt x="117" y="180"/>
                  <a:pt x="117" y="180"/>
                  <a:pt x="117" y="180"/>
                </a:cubicBezTo>
                <a:cubicBezTo>
                  <a:pt x="117" y="178"/>
                  <a:pt x="118" y="176"/>
                  <a:pt x="117" y="174"/>
                </a:cubicBezTo>
                <a:close/>
                <a:moveTo>
                  <a:pt x="108" y="148"/>
                </a:moveTo>
                <a:cubicBezTo>
                  <a:pt x="106" y="144"/>
                  <a:pt x="103" y="140"/>
                  <a:pt x="99" y="136"/>
                </a:cubicBezTo>
                <a:cubicBezTo>
                  <a:pt x="94" y="131"/>
                  <a:pt x="89" y="128"/>
                  <a:pt x="84" y="125"/>
                </a:cubicBezTo>
                <a:cubicBezTo>
                  <a:pt x="154" y="55"/>
                  <a:pt x="154" y="55"/>
                  <a:pt x="154" y="55"/>
                </a:cubicBezTo>
                <a:cubicBezTo>
                  <a:pt x="159" y="58"/>
                  <a:pt x="164" y="61"/>
                  <a:pt x="169" y="66"/>
                </a:cubicBezTo>
                <a:cubicBezTo>
                  <a:pt x="173" y="70"/>
                  <a:pt x="176" y="74"/>
                  <a:pt x="178" y="79"/>
                </a:cubicBezTo>
                <a:lnTo>
                  <a:pt x="108" y="148"/>
                </a:lnTo>
                <a:close/>
                <a:moveTo>
                  <a:pt x="77" y="121"/>
                </a:moveTo>
                <a:cubicBezTo>
                  <a:pt x="70" y="119"/>
                  <a:pt x="63" y="117"/>
                  <a:pt x="56" y="117"/>
                </a:cubicBezTo>
                <a:cubicBezTo>
                  <a:pt x="112" y="60"/>
                  <a:pt x="112" y="60"/>
                  <a:pt x="112" y="60"/>
                </a:cubicBezTo>
                <a:cubicBezTo>
                  <a:pt x="121" y="52"/>
                  <a:pt x="133" y="50"/>
                  <a:pt x="146" y="53"/>
                </a:cubicBezTo>
                <a:lnTo>
                  <a:pt x="77" y="121"/>
                </a:lnTo>
                <a:close/>
                <a:moveTo>
                  <a:pt x="31" y="219"/>
                </a:moveTo>
                <a:cubicBezTo>
                  <a:pt x="30" y="219"/>
                  <a:pt x="28" y="219"/>
                  <a:pt x="26" y="220"/>
                </a:cubicBezTo>
                <a:cubicBezTo>
                  <a:pt x="20" y="219"/>
                  <a:pt x="15" y="215"/>
                  <a:pt x="15" y="209"/>
                </a:cubicBezTo>
                <a:cubicBezTo>
                  <a:pt x="15" y="207"/>
                  <a:pt x="16" y="205"/>
                  <a:pt x="16" y="204"/>
                </a:cubicBezTo>
                <a:cubicBezTo>
                  <a:pt x="23" y="177"/>
                  <a:pt x="23" y="177"/>
                  <a:pt x="23" y="177"/>
                </a:cubicBezTo>
                <a:cubicBezTo>
                  <a:pt x="32" y="176"/>
                  <a:pt x="41" y="180"/>
                  <a:pt x="48" y="187"/>
                </a:cubicBezTo>
                <a:cubicBezTo>
                  <a:pt x="55" y="194"/>
                  <a:pt x="58" y="203"/>
                  <a:pt x="58" y="211"/>
                </a:cubicBezTo>
                <a:lnTo>
                  <a:pt x="31" y="219"/>
                </a:lnTo>
                <a:close/>
                <a:moveTo>
                  <a:pt x="65" y="210"/>
                </a:moveTo>
                <a:cubicBezTo>
                  <a:pt x="65" y="200"/>
                  <a:pt x="61" y="190"/>
                  <a:pt x="53" y="182"/>
                </a:cubicBezTo>
                <a:cubicBezTo>
                  <a:pt x="45" y="174"/>
                  <a:pt x="35" y="170"/>
                  <a:pt x="26" y="169"/>
                </a:cubicBezTo>
                <a:cubicBezTo>
                  <a:pt x="33" y="143"/>
                  <a:pt x="33" y="143"/>
                  <a:pt x="33" y="143"/>
                </a:cubicBezTo>
                <a:cubicBezTo>
                  <a:pt x="33" y="141"/>
                  <a:pt x="34" y="139"/>
                  <a:pt x="36" y="138"/>
                </a:cubicBezTo>
                <a:cubicBezTo>
                  <a:pt x="50" y="127"/>
                  <a:pt x="73" y="130"/>
                  <a:pt x="88" y="146"/>
                </a:cubicBezTo>
                <a:cubicBezTo>
                  <a:pt x="105" y="163"/>
                  <a:pt x="108" y="187"/>
                  <a:pt x="95" y="201"/>
                </a:cubicBezTo>
                <a:cubicBezTo>
                  <a:pt x="94" y="202"/>
                  <a:pt x="93" y="202"/>
                  <a:pt x="92" y="202"/>
                </a:cubicBezTo>
                <a:lnTo>
                  <a:pt x="65" y="210"/>
                </a:lnTo>
                <a:close/>
                <a:moveTo>
                  <a:pt x="210" y="86"/>
                </a:moveTo>
                <a:cubicBezTo>
                  <a:pt x="198" y="99"/>
                  <a:pt x="198" y="99"/>
                  <a:pt x="198" y="99"/>
                </a:cubicBezTo>
                <a:cubicBezTo>
                  <a:pt x="198" y="97"/>
                  <a:pt x="198" y="96"/>
                  <a:pt x="198" y="94"/>
                </a:cubicBezTo>
                <a:cubicBezTo>
                  <a:pt x="196" y="80"/>
                  <a:pt x="190" y="66"/>
                  <a:pt x="179" y="55"/>
                </a:cubicBezTo>
                <a:cubicBezTo>
                  <a:pt x="167" y="44"/>
                  <a:pt x="151" y="37"/>
                  <a:pt x="136" y="37"/>
                </a:cubicBezTo>
                <a:cubicBezTo>
                  <a:pt x="148" y="24"/>
                  <a:pt x="148" y="24"/>
                  <a:pt x="148" y="24"/>
                </a:cubicBezTo>
                <a:cubicBezTo>
                  <a:pt x="154" y="18"/>
                  <a:pt x="162" y="15"/>
                  <a:pt x="172" y="15"/>
                </a:cubicBezTo>
                <a:cubicBezTo>
                  <a:pt x="183" y="15"/>
                  <a:pt x="196" y="20"/>
                  <a:pt x="205" y="30"/>
                </a:cubicBezTo>
                <a:cubicBezTo>
                  <a:pt x="214" y="38"/>
                  <a:pt x="219" y="49"/>
                  <a:pt x="219" y="60"/>
                </a:cubicBezTo>
                <a:cubicBezTo>
                  <a:pt x="220" y="70"/>
                  <a:pt x="217" y="80"/>
                  <a:pt x="210" y="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s-MX"/>
          </a:p>
        </p:txBody>
      </p:sp>
      <p:sp>
        <p:nvSpPr>
          <p:cNvPr id="6" name="Rectangle 5"/>
          <p:cNvSpPr/>
          <p:nvPr/>
        </p:nvSpPr>
        <p:spPr>
          <a:xfrm>
            <a:off x="-974732" y="-1306079"/>
            <a:ext cx="14020800" cy="12880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CAB2E1-A46F-6BC1-8D96-D971C3479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6902" y="1972357"/>
            <a:ext cx="7922544" cy="3595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9199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81803">
        <p159:morph option="byObject"/>
      </p:transition>
    </mc:Choice>
    <mc:Fallback xmlns="">
      <p:transition spd="slow" advClick="0" advTm="81803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Oval 63">
            <a:extLst>
              <a:ext uri="{FF2B5EF4-FFF2-40B4-BE49-F238E27FC236}">
                <a16:creationId xmlns:a16="http://schemas.microsoft.com/office/drawing/2014/main" id="{BE4E355D-ED2D-49F6-D120-64E0C8CC687A}"/>
              </a:ext>
            </a:extLst>
          </p:cNvPr>
          <p:cNvSpPr/>
          <p:nvPr/>
        </p:nvSpPr>
        <p:spPr>
          <a:xfrm>
            <a:off x="170122" y="4213152"/>
            <a:ext cx="380113" cy="3801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90BEF28B-A4E9-9516-D636-F7543A96827D}"/>
              </a:ext>
            </a:extLst>
          </p:cNvPr>
          <p:cNvSpPr/>
          <p:nvPr/>
        </p:nvSpPr>
        <p:spPr>
          <a:xfrm rot="5400000">
            <a:off x="-739984" y="5495139"/>
            <a:ext cx="2006010" cy="1729402"/>
          </a:xfrm>
          <a:custGeom>
            <a:avLst/>
            <a:gdLst>
              <a:gd name="connsiteX0" fmla="*/ 956931 w 1304261"/>
              <a:gd name="connsiteY0" fmla="*/ 0 h 1124417"/>
              <a:gd name="connsiteX1" fmla="*/ 1241493 w 1304261"/>
              <a:gd name="connsiteY1" fmla="*/ 43022 h 1124417"/>
              <a:gd name="connsiteX2" fmla="*/ 1304261 w 1304261"/>
              <a:gd name="connsiteY2" fmla="*/ 65995 h 1124417"/>
              <a:gd name="connsiteX3" fmla="*/ 1304261 w 1304261"/>
              <a:gd name="connsiteY3" fmla="*/ 488315 h 1124417"/>
              <a:gd name="connsiteX4" fmla="*/ 1284111 w 1304261"/>
              <a:gd name="connsiteY4" fmla="*/ 471689 h 1124417"/>
              <a:gd name="connsiteX5" fmla="*/ 956930 w 1304261"/>
              <a:gd name="connsiteY5" fmla="*/ 371749 h 1124417"/>
              <a:gd name="connsiteX6" fmla="*/ 371748 w 1304261"/>
              <a:gd name="connsiteY6" fmla="*/ 956931 h 1124417"/>
              <a:gd name="connsiteX7" fmla="*/ 383637 w 1304261"/>
              <a:gd name="connsiteY7" fmla="*/ 1074866 h 1124417"/>
              <a:gd name="connsiteX8" fmla="*/ 399018 w 1304261"/>
              <a:gd name="connsiteY8" fmla="*/ 1124417 h 1124417"/>
              <a:gd name="connsiteX9" fmla="*/ 15570 w 1304261"/>
              <a:gd name="connsiteY9" fmla="*/ 1124417 h 1124417"/>
              <a:gd name="connsiteX10" fmla="*/ 4941 w 1304261"/>
              <a:gd name="connsiteY10" fmla="*/ 1054772 h 1124417"/>
              <a:gd name="connsiteX11" fmla="*/ 0 w 1304261"/>
              <a:gd name="connsiteY11" fmla="*/ 956931 h 1124417"/>
              <a:gd name="connsiteX12" fmla="*/ 956931 w 1304261"/>
              <a:gd name="connsiteY12" fmla="*/ 0 h 112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4261" h="1124417">
                <a:moveTo>
                  <a:pt x="956931" y="0"/>
                </a:moveTo>
                <a:cubicBezTo>
                  <a:pt x="1056024" y="0"/>
                  <a:pt x="1151600" y="15062"/>
                  <a:pt x="1241493" y="43022"/>
                </a:cubicBezTo>
                <a:lnTo>
                  <a:pt x="1304261" y="65995"/>
                </a:lnTo>
                <a:lnTo>
                  <a:pt x="1304261" y="488315"/>
                </a:lnTo>
                <a:lnTo>
                  <a:pt x="1284111" y="471689"/>
                </a:lnTo>
                <a:cubicBezTo>
                  <a:pt x="1190715" y="408592"/>
                  <a:pt x="1078125" y="371749"/>
                  <a:pt x="956930" y="371749"/>
                </a:cubicBezTo>
                <a:cubicBezTo>
                  <a:pt x="633743" y="371749"/>
                  <a:pt x="371748" y="633744"/>
                  <a:pt x="371748" y="956931"/>
                </a:cubicBezTo>
                <a:cubicBezTo>
                  <a:pt x="371748" y="997330"/>
                  <a:pt x="375842" y="1036772"/>
                  <a:pt x="383637" y="1074866"/>
                </a:cubicBezTo>
                <a:lnTo>
                  <a:pt x="399018" y="1124417"/>
                </a:lnTo>
                <a:lnTo>
                  <a:pt x="15570" y="1124417"/>
                </a:lnTo>
                <a:lnTo>
                  <a:pt x="4941" y="1054772"/>
                </a:lnTo>
                <a:cubicBezTo>
                  <a:pt x="1674" y="1022603"/>
                  <a:pt x="0" y="989962"/>
                  <a:pt x="0" y="956931"/>
                </a:cubicBezTo>
                <a:cubicBezTo>
                  <a:pt x="0" y="428433"/>
                  <a:pt x="428433" y="0"/>
                  <a:pt x="95693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1EE4237-1D2C-DEF8-2914-F565108CBB8A}"/>
              </a:ext>
            </a:extLst>
          </p:cNvPr>
          <p:cNvSpPr txBox="1"/>
          <p:nvPr/>
        </p:nvSpPr>
        <p:spPr>
          <a:xfrm>
            <a:off x="1363183" y="37494"/>
            <a:ext cx="70700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Font End Design(</a:t>
            </a:r>
            <a:r>
              <a:rPr lang="en-US" sz="4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ChatBoT</a:t>
            </a: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)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3369A03-3F9E-E69D-E6AC-A3EC1EB7A349}"/>
              </a:ext>
            </a:extLst>
          </p:cNvPr>
          <p:cNvSpPr/>
          <p:nvPr/>
        </p:nvSpPr>
        <p:spPr>
          <a:xfrm>
            <a:off x="4571557" y="842624"/>
            <a:ext cx="3211909" cy="511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624DC2D0-6178-411E-47ED-49E9C5F06F4F}"/>
              </a:ext>
            </a:extLst>
          </p:cNvPr>
          <p:cNvSpPr/>
          <p:nvPr/>
        </p:nvSpPr>
        <p:spPr>
          <a:xfrm rot="10800000">
            <a:off x="-642827" y="-479377"/>
            <a:ext cx="2006010" cy="1729402"/>
          </a:xfrm>
          <a:custGeom>
            <a:avLst/>
            <a:gdLst>
              <a:gd name="connsiteX0" fmla="*/ 956931 w 1304261"/>
              <a:gd name="connsiteY0" fmla="*/ 0 h 1124417"/>
              <a:gd name="connsiteX1" fmla="*/ 1241493 w 1304261"/>
              <a:gd name="connsiteY1" fmla="*/ 43022 h 1124417"/>
              <a:gd name="connsiteX2" fmla="*/ 1304261 w 1304261"/>
              <a:gd name="connsiteY2" fmla="*/ 65995 h 1124417"/>
              <a:gd name="connsiteX3" fmla="*/ 1304261 w 1304261"/>
              <a:gd name="connsiteY3" fmla="*/ 488315 h 1124417"/>
              <a:gd name="connsiteX4" fmla="*/ 1284111 w 1304261"/>
              <a:gd name="connsiteY4" fmla="*/ 471689 h 1124417"/>
              <a:gd name="connsiteX5" fmla="*/ 956930 w 1304261"/>
              <a:gd name="connsiteY5" fmla="*/ 371749 h 1124417"/>
              <a:gd name="connsiteX6" fmla="*/ 371748 w 1304261"/>
              <a:gd name="connsiteY6" fmla="*/ 956931 h 1124417"/>
              <a:gd name="connsiteX7" fmla="*/ 383637 w 1304261"/>
              <a:gd name="connsiteY7" fmla="*/ 1074866 h 1124417"/>
              <a:gd name="connsiteX8" fmla="*/ 399018 w 1304261"/>
              <a:gd name="connsiteY8" fmla="*/ 1124417 h 1124417"/>
              <a:gd name="connsiteX9" fmla="*/ 15570 w 1304261"/>
              <a:gd name="connsiteY9" fmla="*/ 1124417 h 1124417"/>
              <a:gd name="connsiteX10" fmla="*/ 4941 w 1304261"/>
              <a:gd name="connsiteY10" fmla="*/ 1054772 h 1124417"/>
              <a:gd name="connsiteX11" fmla="*/ 0 w 1304261"/>
              <a:gd name="connsiteY11" fmla="*/ 956931 h 1124417"/>
              <a:gd name="connsiteX12" fmla="*/ 956931 w 1304261"/>
              <a:gd name="connsiteY12" fmla="*/ 0 h 112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4261" h="1124417">
                <a:moveTo>
                  <a:pt x="956931" y="0"/>
                </a:moveTo>
                <a:cubicBezTo>
                  <a:pt x="1056024" y="0"/>
                  <a:pt x="1151600" y="15062"/>
                  <a:pt x="1241493" y="43022"/>
                </a:cubicBezTo>
                <a:lnTo>
                  <a:pt x="1304261" y="65995"/>
                </a:lnTo>
                <a:lnTo>
                  <a:pt x="1304261" y="488315"/>
                </a:lnTo>
                <a:lnTo>
                  <a:pt x="1284111" y="471689"/>
                </a:lnTo>
                <a:cubicBezTo>
                  <a:pt x="1190715" y="408592"/>
                  <a:pt x="1078125" y="371749"/>
                  <a:pt x="956930" y="371749"/>
                </a:cubicBezTo>
                <a:cubicBezTo>
                  <a:pt x="633743" y="371749"/>
                  <a:pt x="371748" y="633744"/>
                  <a:pt x="371748" y="956931"/>
                </a:cubicBezTo>
                <a:cubicBezTo>
                  <a:pt x="371748" y="997330"/>
                  <a:pt x="375842" y="1036772"/>
                  <a:pt x="383637" y="1074866"/>
                </a:cubicBezTo>
                <a:lnTo>
                  <a:pt x="399018" y="1124417"/>
                </a:lnTo>
                <a:lnTo>
                  <a:pt x="15570" y="1124417"/>
                </a:lnTo>
                <a:lnTo>
                  <a:pt x="4941" y="1054772"/>
                </a:lnTo>
                <a:cubicBezTo>
                  <a:pt x="1674" y="1022603"/>
                  <a:pt x="0" y="989962"/>
                  <a:pt x="0" y="956931"/>
                </a:cubicBezTo>
                <a:cubicBezTo>
                  <a:pt x="0" y="428433"/>
                  <a:pt x="428433" y="0"/>
                  <a:pt x="95693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F3070B9-E42A-C296-5BC2-FBB3A4268E2E}"/>
              </a:ext>
            </a:extLst>
          </p:cNvPr>
          <p:cNvSpPr/>
          <p:nvPr/>
        </p:nvSpPr>
        <p:spPr>
          <a:xfrm>
            <a:off x="11844047" y="-18024"/>
            <a:ext cx="380113" cy="3801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08B0DC3E-7D48-1EED-860C-870D97C84AC8}"/>
              </a:ext>
            </a:extLst>
          </p:cNvPr>
          <p:cNvSpPr/>
          <p:nvPr/>
        </p:nvSpPr>
        <p:spPr>
          <a:xfrm>
            <a:off x="11206093" y="6316381"/>
            <a:ext cx="1275908" cy="698559"/>
          </a:xfrm>
          <a:custGeom>
            <a:avLst/>
            <a:gdLst>
              <a:gd name="connsiteX0" fmla="*/ 637954 w 1275908"/>
              <a:gd name="connsiteY0" fmla="*/ 0 h 698559"/>
              <a:gd name="connsiteX1" fmla="*/ 1275908 w 1275908"/>
              <a:gd name="connsiteY1" fmla="*/ 637954 h 698559"/>
              <a:gd name="connsiteX2" fmla="*/ 1269799 w 1275908"/>
              <a:gd name="connsiteY2" fmla="*/ 698559 h 698559"/>
              <a:gd name="connsiteX3" fmla="*/ 6110 w 1275908"/>
              <a:gd name="connsiteY3" fmla="*/ 698559 h 698559"/>
              <a:gd name="connsiteX4" fmla="*/ 0 w 1275908"/>
              <a:gd name="connsiteY4" fmla="*/ 637954 h 698559"/>
              <a:gd name="connsiteX5" fmla="*/ 637954 w 1275908"/>
              <a:gd name="connsiteY5" fmla="*/ 0 h 698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5908" h="698559">
                <a:moveTo>
                  <a:pt x="637954" y="0"/>
                </a:moveTo>
                <a:cubicBezTo>
                  <a:pt x="990286" y="0"/>
                  <a:pt x="1275908" y="285622"/>
                  <a:pt x="1275908" y="637954"/>
                </a:cubicBezTo>
                <a:lnTo>
                  <a:pt x="1269799" y="698559"/>
                </a:lnTo>
                <a:lnTo>
                  <a:pt x="6110" y="698559"/>
                </a:lnTo>
                <a:lnTo>
                  <a:pt x="0" y="637954"/>
                </a:lnTo>
                <a:cubicBezTo>
                  <a:pt x="0" y="285622"/>
                  <a:pt x="285622" y="0"/>
                  <a:pt x="6379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8" name="Group 87">
            <a:extLst>
              <a:ext uri="{FF2B5EF4-FFF2-40B4-BE49-F238E27FC236}">
                <a16:creationId xmlns:a16="http://schemas.microsoft.com/office/drawing/2014/main" id="{519019EB-EA3C-157E-6477-D47791F6F334}"/>
              </a:ext>
            </a:extLst>
          </p:cNvPr>
          <p:cNvGrpSpPr>
            <a:grpSpLocks/>
          </p:cNvGrpSpPr>
          <p:nvPr/>
        </p:nvGrpSpPr>
        <p:grpSpPr bwMode="auto">
          <a:xfrm>
            <a:off x="1409424" y="1190479"/>
            <a:ext cx="9252488" cy="6878260"/>
            <a:chOff x="4300539" y="1984376"/>
            <a:chExt cx="3589338" cy="289083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6D8B54E1-90AA-2203-EA76-20D4AC852D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0539" y="1984376"/>
              <a:ext cx="3589338" cy="2170113"/>
            </a:xfrm>
            <a:custGeom>
              <a:avLst/>
              <a:gdLst>
                <a:gd name="T0" fmla="*/ 3589338 w 2537"/>
                <a:gd name="T1" fmla="*/ 2170113 h 1533"/>
                <a:gd name="T2" fmla="*/ 3589338 w 2537"/>
                <a:gd name="T3" fmla="*/ 100508 h 1533"/>
                <a:gd name="T4" fmla="*/ 3490302 w 2537"/>
                <a:gd name="T5" fmla="*/ 0 h 1533"/>
                <a:gd name="T6" fmla="*/ 100451 w 2537"/>
                <a:gd name="T7" fmla="*/ 0 h 1533"/>
                <a:gd name="T8" fmla="*/ 0 w 2537"/>
                <a:gd name="T9" fmla="*/ 100508 h 1533"/>
                <a:gd name="T10" fmla="*/ 0 w 2537"/>
                <a:gd name="T11" fmla="*/ 2170113 h 1533"/>
                <a:gd name="T12" fmla="*/ 3589338 w 2537"/>
                <a:gd name="T13" fmla="*/ 2170113 h 153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811F907A-70AD-5685-841A-528D566B16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3294063 w 2085"/>
                <a:gd name="T1" fmla="*/ 15875 h 1180"/>
                <a:gd name="T2" fmla="*/ 3294063 w 2085"/>
                <a:gd name="T3" fmla="*/ 1857375 h 1180"/>
                <a:gd name="T4" fmla="*/ 15875 w 2085"/>
                <a:gd name="T5" fmla="*/ 1857375 h 1180"/>
                <a:gd name="T6" fmla="*/ 15875 w 2085"/>
                <a:gd name="T7" fmla="*/ 15875 h 1180"/>
                <a:gd name="T8" fmla="*/ 3294063 w 2085"/>
                <a:gd name="T9" fmla="*/ 15875 h 1180"/>
                <a:gd name="T10" fmla="*/ 3309938 w 2085"/>
                <a:gd name="T11" fmla="*/ 0 h 1180"/>
                <a:gd name="T12" fmla="*/ 3294063 w 2085"/>
                <a:gd name="T13" fmla="*/ 0 h 1180"/>
                <a:gd name="T14" fmla="*/ 15875 w 2085"/>
                <a:gd name="T15" fmla="*/ 0 h 1180"/>
                <a:gd name="T16" fmla="*/ 0 w 2085"/>
                <a:gd name="T17" fmla="*/ 0 h 1180"/>
                <a:gd name="T18" fmla="*/ 0 w 2085"/>
                <a:gd name="T19" fmla="*/ 15875 h 1180"/>
                <a:gd name="T20" fmla="*/ 0 w 2085"/>
                <a:gd name="T21" fmla="*/ 1857375 h 1180"/>
                <a:gd name="T22" fmla="*/ 0 w 2085"/>
                <a:gd name="T23" fmla="*/ 1873250 h 1180"/>
                <a:gd name="T24" fmla="*/ 15875 w 2085"/>
                <a:gd name="T25" fmla="*/ 1873250 h 1180"/>
                <a:gd name="T26" fmla="*/ 3294063 w 2085"/>
                <a:gd name="T27" fmla="*/ 1873250 h 1180"/>
                <a:gd name="T28" fmla="*/ 3309938 w 2085"/>
                <a:gd name="T29" fmla="*/ 1873250 h 1180"/>
                <a:gd name="T30" fmla="*/ 3309938 w 2085"/>
                <a:gd name="T31" fmla="*/ 1857375 h 1180"/>
                <a:gd name="T32" fmla="*/ 3309938 w 2085"/>
                <a:gd name="T33" fmla="*/ 15875 h 1180"/>
                <a:gd name="T34" fmla="*/ 3309938 w 2085"/>
                <a:gd name="T35" fmla="*/ 0 h 1180"/>
                <a:gd name="T36" fmla="*/ 3309938 w 2085"/>
                <a:gd name="T37" fmla="*/ 0 h 118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0B492E4F-CF2F-5830-D798-1A53368867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3294063 w 2085"/>
                <a:gd name="T1" fmla="*/ 15875 h 1180"/>
                <a:gd name="T2" fmla="*/ 3294063 w 2085"/>
                <a:gd name="T3" fmla="*/ 1857375 h 1180"/>
                <a:gd name="T4" fmla="*/ 15875 w 2085"/>
                <a:gd name="T5" fmla="*/ 1857375 h 1180"/>
                <a:gd name="T6" fmla="*/ 15875 w 2085"/>
                <a:gd name="T7" fmla="*/ 15875 h 1180"/>
                <a:gd name="T8" fmla="*/ 3294063 w 2085"/>
                <a:gd name="T9" fmla="*/ 15875 h 1180"/>
                <a:gd name="T10" fmla="*/ 3309938 w 2085"/>
                <a:gd name="T11" fmla="*/ 0 h 1180"/>
                <a:gd name="T12" fmla="*/ 3294063 w 2085"/>
                <a:gd name="T13" fmla="*/ 0 h 1180"/>
                <a:gd name="T14" fmla="*/ 15875 w 2085"/>
                <a:gd name="T15" fmla="*/ 0 h 1180"/>
                <a:gd name="T16" fmla="*/ 0 w 2085"/>
                <a:gd name="T17" fmla="*/ 0 h 1180"/>
                <a:gd name="T18" fmla="*/ 0 w 2085"/>
                <a:gd name="T19" fmla="*/ 15875 h 1180"/>
                <a:gd name="T20" fmla="*/ 0 w 2085"/>
                <a:gd name="T21" fmla="*/ 1857375 h 1180"/>
                <a:gd name="T22" fmla="*/ 0 w 2085"/>
                <a:gd name="T23" fmla="*/ 1873250 h 1180"/>
                <a:gd name="T24" fmla="*/ 15875 w 2085"/>
                <a:gd name="T25" fmla="*/ 1873250 h 1180"/>
                <a:gd name="T26" fmla="*/ 3294063 w 2085"/>
                <a:gd name="T27" fmla="*/ 1873250 h 1180"/>
                <a:gd name="T28" fmla="*/ 3309938 w 2085"/>
                <a:gd name="T29" fmla="*/ 1873250 h 1180"/>
                <a:gd name="T30" fmla="*/ 3309938 w 2085"/>
                <a:gd name="T31" fmla="*/ 1857375 h 1180"/>
                <a:gd name="T32" fmla="*/ 3309938 w 2085"/>
                <a:gd name="T33" fmla="*/ 15875 h 1180"/>
                <a:gd name="T34" fmla="*/ 3309938 w 2085"/>
                <a:gd name="T35" fmla="*/ 0 h 1180"/>
                <a:gd name="T36" fmla="*/ 3309938 w 2085"/>
                <a:gd name="T37" fmla="*/ 0 h 118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8361E138-E2F3-8958-AF39-71FF63533B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6114" y="2147889"/>
              <a:ext cx="3278188" cy="18415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9pPr>
            </a:lstStyle>
            <a:p>
              <a:endParaRPr lang="id-ID" altLang="es-MX">
                <a:latin typeface="Calibri Light" panose="020F0302020204030204" pitchFamily="34" charset="0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1C09ED48-F4FC-6C78-9B54-E3DBE5425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4814" y="4826001"/>
              <a:ext cx="1208088" cy="49213"/>
            </a:xfrm>
            <a:custGeom>
              <a:avLst/>
              <a:gdLst>
                <a:gd name="T0" fmla="*/ 1205259 w 854"/>
                <a:gd name="T1" fmla="*/ 33746 h 35"/>
                <a:gd name="T2" fmla="*/ 676190 w 854"/>
                <a:gd name="T3" fmla="*/ 7030 h 35"/>
                <a:gd name="T4" fmla="*/ 676190 w 854"/>
                <a:gd name="T5" fmla="*/ 0 h 35"/>
                <a:gd name="T6" fmla="*/ 604044 w 854"/>
                <a:gd name="T7" fmla="*/ 4218 h 35"/>
                <a:gd name="T8" fmla="*/ 530484 w 854"/>
                <a:gd name="T9" fmla="*/ 0 h 35"/>
                <a:gd name="T10" fmla="*/ 530484 w 854"/>
                <a:gd name="T11" fmla="*/ 7030 h 35"/>
                <a:gd name="T12" fmla="*/ 1415 w 854"/>
                <a:gd name="T13" fmla="*/ 33746 h 35"/>
                <a:gd name="T14" fmla="*/ 33951 w 854"/>
                <a:gd name="T15" fmla="*/ 49213 h 35"/>
                <a:gd name="T16" fmla="*/ 530484 w 854"/>
                <a:gd name="T17" fmla="*/ 49213 h 35"/>
                <a:gd name="T18" fmla="*/ 676190 w 854"/>
                <a:gd name="T19" fmla="*/ 49213 h 35"/>
                <a:gd name="T20" fmla="*/ 1172722 w 854"/>
                <a:gd name="T21" fmla="*/ 49213 h 35"/>
                <a:gd name="T22" fmla="*/ 1205259 w 854"/>
                <a:gd name="T23" fmla="*/ 33746 h 3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DEC22819-4B7C-6602-9699-AF806CA73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8464" y="4446589"/>
              <a:ext cx="1219200" cy="417513"/>
            </a:xfrm>
            <a:custGeom>
              <a:avLst/>
              <a:gdLst>
                <a:gd name="T0" fmla="*/ 1118662 w 861"/>
                <a:gd name="T1" fmla="*/ 387792 h 295"/>
                <a:gd name="T2" fmla="*/ 1045029 w 861"/>
                <a:gd name="T3" fmla="*/ 317027 h 295"/>
                <a:gd name="T4" fmla="*/ 1011044 w 861"/>
                <a:gd name="T5" fmla="*/ 0 h 295"/>
                <a:gd name="T6" fmla="*/ 610308 w 861"/>
                <a:gd name="T7" fmla="*/ 5661 h 295"/>
                <a:gd name="T8" fmla="*/ 208156 w 861"/>
                <a:gd name="T9" fmla="*/ 0 h 295"/>
                <a:gd name="T10" fmla="*/ 175587 w 861"/>
                <a:gd name="T11" fmla="*/ 317027 h 295"/>
                <a:gd name="T12" fmla="*/ 101954 w 861"/>
                <a:gd name="T13" fmla="*/ 387792 h 295"/>
                <a:gd name="T14" fmla="*/ 0 w 861"/>
                <a:gd name="T15" fmla="*/ 411852 h 295"/>
                <a:gd name="T16" fmla="*/ 0 w 861"/>
                <a:gd name="T17" fmla="*/ 417513 h 295"/>
                <a:gd name="T18" fmla="*/ 536675 w 861"/>
                <a:gd name="T19" fmla="*/ 417513 h 295"/>
                <a:gd name="T20" fmla="*/ 682525 w 861"/>
                <a:gd name="T21" fmla="*/ 417513 h 295"/>
                <a:gd name="T22" fmla="*/ 1219200 w 861"/>
                <a:gd name="T23" fmla="*/ 417513 h 295"/>
                <a:gd name="T24" fmla="*/ 1219200 w 861"/>
                <a:gd name="T25" fmla="*/ 411852 h 295"/>
                <a:gd name="T26" fmla="*/ 1118662 w 861"/>
                <a:gd name="T27" fmla="*/ 387792 h 29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5" name="Oval 11">
              <a:extLst>
                <a:ext uri="{FF2B5EF4-FFF2-40B4-BE49-F238E27FC236}">
                  <a16:creationId xmlns:a16="http://schemas.microsoft.com/office/drawing/2014/main" id="{1360F39A-CF24-8C13-E3AD-ACD90153E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0602" y="2044701"/>
              <a:ext cx="49213" cy="492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9pPr>
            </a:lstStyle>
            <a:p>
              <a:endParaRPr lang="id-ID" altLang="es-MX">
                <a:latin typeface="Calibri Light" panose="020F0302020204030204" pitchFamily="34" charset="0"/>
              </a:endParaRPr>
            </a:p>
          </p:txBody>
        </p:sp>
        <p:sp>
          <p:nvSpPr>
            <p:cNvPr id="16" name="Oval 12">
              <a:extLst>
                <a:ext uri="{FF2B5EF4-FFF2-40B4-BE49-F238E27FC236}">
                  <a16:creationId xmlns:a16="http://schemas.microsoft.com/office/drawing/2014/main" id="{912C0B23-ECDF-13B3-4B5C-6B00762CFB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0602" y="2041526"/>
              <a:ext cx="49213" cy="492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9pPr>
            </a:lstStyle>
            <a:p>
              <a:endParaRPr lang="id-ID" altLang="es-MX">
                <a:latin typeface="Calibri Light" panose="020F0302020204030204" pitchFamily="34" charset="0"/>
              </a:endParaRPr>
            </a:p>
          </p:txBody>
        </p:sp>
        <p:sp>
          <p:nvSpPr>
            <p:cNvPr id="17" name="Oval 13">
              <a:extLst>
                <a:ext uri="{FF2B5EF4-FFF2-40B4-BE49-F238E27FC236}">
                  <a16:creationId xmlns:a16="http://schemas.microsoft.com/office/drawing/2014/main" id="{AB5B40FB-1CB7-19E0-6597-3C609B945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8539" y="2049464"/>
              <a:ext cx="33338" cy="317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9pPr>
            </a:lstStyle>
            <a:p>
              <a:endParaRPr lang="id-ID" altLang="es-MX">
                <a:latin typeface="Calibri Light" panose="020F0302020204030204" pitchFamily="34" charset="0"/>
              </a:endParaRPr>
            </a:p>
          </p:txBody>
        </p:sp>
        <p:sp>
          <p:nvSpPr>
            <p:cNvPr id="18" name="Oval 14">
              <a:extLst>
                <a:ext uri="{FF2B5EF4-FFF2-40B4-BE49-F238E27FC236}">
                  <a16:creationId xmlns:a16="http://schemas.microsoft.com/office/drawing/2014/main" id="{14189330-3C31-E169-2DFE-176CD7F2D3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4" y="2055814"/>
              <a:ext cx="15875" cy="190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9pPr>
            </a:lstStyle>
            <a:p>
              <a:endParaRPr lang="id-ID" altLang="es-MX">
                <a:latin typeface="Calibri Light" panose="020F0302020204030204" pitchFamily="34" charset="0"/>
              </a:endParaRPr>
            </a:p>
          </p:txBody>
        </p:sp>
        <p:sp>
          <p:nvSpPr>
            <p:cNvPr id="19" name="Oval 15">
              <a:extLst>
                <a:ext uri="{FF2B5EF4-FFF2-40B4-BE49-F238E27FC236}">
                  <a16:creationId xmlns:a16="http://schemas.microsoft.com/office/drawing/2014/main" id="{944D4BA3-B433-521C-41A5-FFA41B5CCB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2827" y="2063751"/>
              <a:ext cx="4763" cy="4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9pPr>
            </a:lstStyle>
            <a:p>
              <a:endParaRPr lang="id-ID" altLang="es-MX">
                <a:latin typeface="Calibri Light" panose="020F0302020204030204" pitchFamily="34" charset="0"/>
              </a:endParaRPr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C50B4EB9-AFAB-A67C-3CB9-8978E1716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8464" y="4446589"/>
              <a:ext cx="985838" cy="417513"/>
            </a:xfrm>
            <a:custGeom>
              <a:avLst/>
              <a:gdLst>
                <a:gd name="T0" fmla="*/ 985838 w 696"/>
                <a:gd name="T1" fmla="*/ 14153 h 295"/>
                <a:gd name="T2" fmla="*/ 811617 w 696"/>
                <a:gd name="T3" fmla="*/ 2831 h 295"/>
                <a:gd name="T4" fmla="*/ 610483 w 696"/>
                <a:gd name="T5" fmla="*/ 5661 h 295"/>
                <a:gd name="T6" fmla="*/ 208216 w 696"/>
                <a:gd name="T7" fmla="*/ 0 h 295"/>
                <a:gd name="T8" fmla="*/ 175638 w 696"/>
                <a:gd name="T9" fmla="*/ 317027 h 295"/>
                <a:gd name="T10" fmla="*/ 101983 w 696"/>
                <a:gd name="T11" fmla="*/ 387792 h 295"/>
                <a:gd name="T12" fmla="*/ 0 w 696"/>
                <a:gd name="T13" fmla="*/ 411852 h 295"/>
                <a:gd name="T14" fmla="*/ 0 w 696"/>
                <a:gd name="T15" fmla="*/ 417513 h 295"/>
                <a:gd name="T16" fmla="*/ 536828 w 696"/>
                <a:gd name="T17" fmla="*/ 417513 h 295"/>
                <a:gd name="T18" fmla="*/ 611899 w 696"/>
                <a:gd name="T19" fmla="*/ 417513 h 295"/>
                <a:gd name="T20" fmla="*/ 985838 w 696"/>
                <a:gd name="T21" fmla="*/ 14153 h 29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DC4F9F52-E3BE-0374-A11B-E6C26AC9E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0539" y="4154489"/>
              <a:ext cx="3578122" cy="341313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240760 h 241"/>
                <a:gd name="T4" fmla="*/ 100137 w 2537"/>
                <a:gd name="T5" fmla="*/ 341313 h 241"/>
                <a:gd name="T6" fmla="*/ 3479396 w 2537"/>
                <a:gd name="T7" fmla="*/ 341313 h 241"/>
                <a:gd name="T8" fmla="*/ 3578122 w 2537"/>
                <a:gd name="T9" fmla="*/ 240760 h 241"/>
                <a:gd name="T10" fmla="*/ 3578122 w 2537"/>
                <a:gd name="T11" fmla="*/ 0 h 241"/>
                <a:gd name="T12" fmla="*/ 0 w 2537"/>
                <a:gd name="T13" fmla="*/ 0 h 2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28" name="Freeform 78">
            <a:extLst>
              <a:ext uri="{FF2B5EF4-FFF2-40B4-BE49-F238E27FC236}">
                <a16:creationId xmlns:a16="http://schemas.microsoft.com/office/drawing/2014/main" id="{452A6072-9790-7891-B663-4EA549F1474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408929" y="607157"/>
            <a:ext cx="549201" cy="533565"/>
          </a:xfrm>
          <a:custGeom>
            <a:avLst/>
            <a:gdLst>
              <a:gd name="T0" fmla="*/ 531681 w 241"/>
              <a:gd name="T1" fmla="*/ 0 h 234"/>
              <a:gd name="T2" fmla="*/ 315299 w 241"/>
              <a:gd name="T3" fmla="*/ 154442 h 234"/>
              <a:gd name="T4" fmla="*/ 315299 w 241"/>
              <a:gd name="T5" fmla="*/ 154442 h 234"/>
              <a:gd name="T6" fmla="*/ 80370 w 241"/>
              <a:gd name="T7" fmla="*/ 389195 h 234"/>
              <a:gd name="T8" fmla="*/ 6182 w 241"/>
              <a:gd name="T9" fmla="*/ 620858 h 234"/>
              <a:gd name="T10" fmla="*/ 80370 w 241"/>
              <a:gd name="T11" fmla="*/ 722790 h 234"/>
              <a:gd name="T12" fmla="*/ 296752 w 241"/>
              <a:gd name="T13" fmla="*/ 667191 h 234"/>
              <a:gd name="T14" fmla="*/ 680057 w 241"/>
              <a:gd name="T15" fmla="*/ 299618 h 234"/>
              <a:gd name="T16" fmla="*/ 361666 w 241"/>
              <a:gd name="T17" fmla="*/ 537459 h 234"/>
              <a:gd name="T18" fmla="*/ 559501 w 241"/>
              <a:gd name="T19" fmla="*/ 265641 h 234"/>
              <a:gd name="T20" fmla="*/ 537863 w 241"/>
              <a:gd name="T21" fmla="*/ 379928 h 234"/>
              <a:gd name="T22" fmla="*/ 361666 w 241"/>
              <a:gd name="T23" fmla="*/ 555992 h 234"/>
              <a:gd name="T24" fmla="*/ 333846 w 241"/>
              <a:gd name="T25" fmla="*/ 457149 h 234"/>
              <a:gd name="T26" fmla="*/ 259658 w 241"/>
              <a:gd name="T27" fmla="*/ 386106 h 234"/>
              <a:gd name="T28" fmla="*/ 522407 w 241"/>
              <a:gd name="T29" fmla="*/ 203864 h 234"/>
              <a:gd name="T30" fmla="*/ 333846 w 241"/>
              <a:gd name="T31" fmla="*/ 457149 h 234"/>
              <a:gd name="T32" fmla="*/ 173105 w 241"/>
              <a:gd name="T33" fmla="*/ 361395 h 234"/>
              <a:gd name="T34" fmla="*/ 451310 w 241"/>
              <a:gd name="T35" fmla="*/ 163709 h 234"/>
              <a:gd name="T36" fmla="*/ 95826 w 241"/>
              <a:gd name="T37" fmla="*/ 676457 h 234"/>
              <a:gd name="T38" fmla="*/ 46367 w 241"/>
              <a:gd name="T39" fmla="*/ 645569 h 234"/>
              <a:gd name="T40" fmla="*/ 71097 w 241"/>
              <a:gd name="T41" fmla="*/ 546726 h 234"/>
              <a:gd name="T42" fmla="*/ 179288 w 241"/>
              <a:gd name="T43" fmla="*/ 651747 h 234"/>
              <a:gd name="T44" fmla="*/ 200926 w 241"/>
              <a:gd name="T45" fmla="*/ 648658 h 234"/>
              <a:gd name="T46" fmla="*/ 80370 w 241"/>
              <a:gd name="T47" fmla="*/ 522015 h 234"/>
              <a:gd name="T48" fmla="*/ 111282 w 241"/>
              <a:gd name="T49" fmla="*/ 426261 h 234"/>
              <a:gd name="T50" fmla="*/ 293661 w 241"/>
              <a:gd name="T51" fmla="*/ 620858 h 234"/>
              <a:gd name="T52" fmla="*/ 200926 w 241"/>
              <a:gd name="T53" fmla="*/ 648658 h 234"/>
              <a:gd name="T54" fmla="*/ 612051 w 241"/>
              <a:gd name="T55" fmla="*/ 305796 h 234"/>
              <a:gd name="T56" fmla="*/ 553319 w 241"/>
              <a:gd name="T57" fmla="*/ 169887 h 234"/>
              <a:gd name="T58" fmla="*/ 457493 w 241"/>
              <a:gd name="T59" fmla="*/ 74132 h 234"/>
              <a:gd name="T60" fmla="*/ 633689 w 241"/>
              <a:gd name="T61" fmla="*/ 92665 h 234"/>
              <a:gd name="T62" fmla="*/ 649145 w 241"/>
              <a:gd name="T63" fmla="*/ 265641 h 23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41" h="234">
                <a:moveTo>
                  <a:pt x="215" y="19"/>
                </a:moveTo>
                <a:cubicBezTo>
                  <a:pt x="203" y="7"/>
                  <a:pt x="187" y="0"/>
                  <a:pt x="172" y="0"/>
                </a:cubicBezTo>
                <a:cubicBezTo>
                  <a:pt x="159" y="0"/>
                  <a:pt x="146" y="5"/>
                  <a:pt x="138" y="14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26" y="126"/>
                  <a:pt x="26" y="126"/>
                  <a:pt x="26" y="126"/>
                </a:cubicBezTo>
                <a:cubicBezTo>
                  <a:pt x="23" y="130"/>
                  <a:pt x="20" y="134"/>
                  <a:pt x="19" y="139"/>
                </a:cubicBezTo>
                <a:cubicBezTo>
                  <a:pt x="2" y="201"/>
                  <a:pt x="2" y="201"/>
                  <a:pt x="2" y="201"/>
                </a:cubicBezTo>
                <a:cubicBezTo>
                  <a:pt x="2" y="201"/>
                  <a:pt x="0" y="206"/>
                  <a:pt x="0" y="209"/>
                </a:cubicBezTo>
                <a:cubicBezTo>
                  <a:pt x="0" y="223"/>
                  <a:pt x="12" y="234"/>
                  <a:pt x="26" y="234"/>
                </a:cubicBezTo>
                <a:cubicBezTo>
                  <a:pt x="29" y="234"/>
                  <a:pt x="34" y="233"/>
                  <a:pt x="34" y="233"/>
                </a:cubicBezTo>
                <a:cubicBezTo>
                  <a:pt x="96" y="216"/>
                  <a:pt x="96" y="216"/>
                  <a:pt x="96" y="216"/>
                </a:cubicBezTo>
                <a:cubicBezTo>
                  <a:pt x="101" y="215"/>
                  <a:pt x="105" y="213"/>
                  <a:pt x="109" y="209"/>
                </a:cubicBezTo>
                <a:cubicBezTo>
                  <a:pt x="220" y="97"/>
                  <a:pt x="220" y="97"/>
                  <a:pt x="220" y="97"/>
                </a:cubicBezTo>
                <a:cubicBezTo>
                  <a:pt x="241" y="76"/>
                  <a:pt x="238" y="42"/>
                  <a:pt x="215" y="19"/>
                </a:cubicBezTo>
                <a:close/>
                <a:moveTo>
                  <a:pt x="117" y="174"/>
                </a:moveTo>
                <a:cubicBezTo>
                  <a:pt x="117" y="168"/>
                  <a:pt x="115" y="161"/>
                  <a:pt x="112" y="155"/>
                </a:cubicBezTo>
                <a:cubicBezTo>
                  <a:pt x="181" y="86"/>
                  <a:pt x="181" y="86"/>
                  <a:pt x="181" y="86"/>
                </a:cubicBezTo>
                <a:cubicBezTo>
                  <a:pt x="185" y="99"/>
                  <a:pt x="183" y="113"/>
                  <a:pt x="174" y="123"/>
                </a:cubicBezTo>
                <a:cubicBezTo>
                  <a:pt x="174" y="123"/>
                  <a:pt x="174" y="123"/>
                  <a:pt x="174" y="123"/>
                </a:cubicBezTo>
                <a:cubicBezTo>
                  <a:pt x="174" y="123"/>
                  <a:pt x="174" y="123"/>
                  <a:pt x="174" y="123"/>
                </a:cubicBezTo>
                <a:cubicBezTo>
                  <a:pt x="117" y="180"/>
                  <a:pt x="117" y="180"/>
                  <a:pt x="117" y="180"/>
                </a:cubicBezTo>
                <a:cubicBezTo>
                  <a:pt x="117" y="178"/>
                  <a:pt x="118" y="176"/>
                  <a:pt x="117" y="174"/>
                </a:cubicBezTo>
                <a:close/>
                <a:moveTo>
                  <a:pt x="108" y="148"/>
                </a:moveTo>
                <a:cubicBezTo>
                  <a:pt x="106" y="144"/>
                  <a:pt x="103" y="140"/>
                  <a:pt x="99" y="136"/>
                </a:cubicBezTo>
                <a:cubicBezTo>
                  <a:pt x="94" y="131"/>
                  <a:pt x="89" y="128"/>
                  <a:pt x="84" y="125"/>
                </a:cubicBezTo>
                <a:cubicBezTo>
                  <a:pt x="154" y="55"/>
                  <a:pt x="154" y="55"/>
                  <a:pt x="154" y="55"/>
                </a:cubicBezTo>
                <a:cubicBezTo>
                  <a:pt x="159" y="58"/>
                  <a:pt x="164" y="61"/>
                  <a:pt x="169" y="66"/>
                </a:cubicBezTo>
                <a:cubicBezTo>
                  <a:pt x="173" y="70"/>
                  <a:pt x="176" y="74"/>
                  <a:pt x="178" y="79"/>
                </a:cubicBezTo>
                <a:lnTo>
                  <a:pt x="108" y="148"/>
                </a:lnTo>
                <a:close/>
                <a:moveTo>
                  <a:pt x="77" y="121"/>
                </a:moveTo>
                <a:cubicBezTo>
                  <a:pt x="70" y="119"/>
                  <a:pt x="63" y="117"/>
                  <a:pt x="56" y="117"/>
                </a:cubicBezTo>
                <a:cubicBezTo>
                  <a:pt x="112" y="60"/>
                  <a:pt x="112" y="60"/>
                  <a:pt x="112" y="60"/>
                </a:cubicBezTo>
                <a:cubicBezTo>
                  <a:pt x="121" y="52"/>
                  <a:pt x="133" y="50"/>
                  <a:pt x="146" y="53"/>
                </a:cubicBezTo>
                <a:lnTo>
                  <a:pt x="77" y="121"/>
                </a:lnTo>
                <a:close/>
                <a:moveTo>
                  <a:pt x="31" y="219"/>
                </a:moveTo>
                <a:cubicBezTo>
                  <a:pt x="30" y="219"/>
                  <a:pt x="28" y="219"/>
                  <a:pt x="26" y="220"/>
                </a:cubicBezTo>
                <a:cubicBezTo>
                  <a:pt x="20" y="219"/>
                  <a:pt x="15" y="215"/>
                  <a:pt x="15" y="209"/>
                </a:cubicBezTo>
                <a:cubicBezTo>
                  <a:pt x="15" y="207"/>
                  <a:pt x="16" y="205"/>
                  <a:pt x="16" y="204"/>
                </a:cubicBezTo>
                <a:cubicBezTo>
                  <a:pt x="23" y="177"/>
                  <a:pt x="23" y="177"/>
                  <a:pt x="23" y="177"/>
                </a:cubicBezTo>
                <a:cubicBezTo>
                  <a:pt x="32" y="176"/>
                  <a:pt x="41" y="180"/>
                  <a:pt x="48" y="187"/>
                </a:cubicBezTo>
                <a:cubicBezTo>
                  <a:pt x="55" y="194"/>
                  <a:pt x="58" y="203"/>
                  <a:pt x="58" y="211"/>
                </a:cubicBezTo>
                <a:lnTo>
                  <a:pt x="31" y="219"/>
                </a:lnTo>
                <a:close/>
                <a:moveTo>
                  <a:pt x="65" y="210"/>
                </a:moveTo>
                <a:cubicBezTo>
                  <a:pt x="65" y="200"/>
                  <a:pt x="61" y="190"/>
                  <a:pt x="53" y="182"/>
                </a:cubicBezTo>
                <a:cubicBezTo>
                  <a:pt x="45" y="174"/>
                  <a:pt x="35" y="170"/>
                  <a:pt x="26" y="169"/>
                </a:cubicBezTo>
                <a:cubicBezTo>
                  <a:pt x="33" y="143"/>
                  <a:pt x="33" y="143"/>
                  <a:pt x="33" y="143"/>
                </a:cubicBezTo>
                <a:cubicBezTo>
                  <a:pt x="33" y="141"/>
                  <a:pt x="34" y="139"/>
                  <a:pt x="36" y="138"/>
                </a:cubicBezTo>
                <a:cubicBezTo>
                  <a:pt x="50" y="127"/>
                  <a:pt x="73" y="130"/>
                  <a:pt x="88" y="146"/>
                </a:cubicBezTo>
                <a:cubicBezTo>
                  <a:pt x="105" y="163"/>
                  <a:pt x="108" y="187"/>
                  <a:pt x="95" y="201"/>
                </a:cubicBezTo>
                <a:cubicBezTo>
                  <a:pt x="94" y="202"/>
                  <a:pt x="93" y="202"/>
                  <a:pt x="92" y="202"/>
                </a:cubicBezTo>
                <a:lnTo>
                  <a:pt x="65" y="210"/>
                </a:lnTo>
                <a:close/>
                <a:moveTo>
                  <a:pt x="210" y="86"/>
                </a:moveTo>
                <a:cubicBezTo>
                  <a:pt x="198" y="99"/>
                  <a:pt x="198" y="99"/>
                  <a:pt x="198" y="99"/>
                </a:cubicBezTo>
                <a:cubicBezTo>
                  <a:pt x="198" y="97"/>
                  <a:pt x="198" y="96"/>
                  <a:pt x="198" y="94"/>
                </a:cubicBezTo>
                <a:cubicBezTo>
                  <a:pt x="196" y="80"/>
                  <a:pt x="190" y="66"/>
                  <a:pt x="179" y="55"/>
                </a:cubicBezTo>
                <a:cubicBezTo>
                  <a:pt x="167" y="44"/>
                  <a:pt x="151" y="37"/>
                  <a:pt x="136" y="37"/>
                </a:cubicBezTo>
                <a:cubicBezTo>
                  <a:pt x="148" y="24"/>
                  <a:pt x="148" y="24"/>
                  <a:pt x="148" y="24"/>
                </a:cubicBezTo>
                <a:cubicBezTo>
                  <a:pt x="154" y="18"/>
                  <a:pt x="162" y="15"/>
                  <a:pt x="172" y="15"/>
                </a:cubicBezTo>
                <a:cubicBezTo>
                  <a:pt x="183" y="15"/>
                  <a:pt x="196" y="20"/>
                  <a:pt x="205" y="30"/>
                </a:cubicBezTo>
                <a:cubicBezTo>
                  <a:pt x="214" y="38"/>
                  <a:pt x="219" y="49"/>
                  <a:pt x="219" y="60"/>
                </a:cubicBezTo>
                <a:cubicBezTo>
                  <a:pt x="220" y="70"/>
                  <a:pt x="217" y="80"/>
                  <a:pt x="210" y="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s-MX"/>
          </a:p>
        </p:txBody>
      </p:sp>
      <p:sp>
        <p:nvSpPr>
          <p:cNvPr id="6" name="Rectangle 5"/>
          <p:cNvSpPr/>
          <p:nvPr/>
        </p:nvSpPr>
        <p:spPr>
          <a:xfrm>
            <a:off x="-974732" y="-1306079"/>
            <a:ext cx="14020800" cy="12880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9C2E8CE6-2C13-66E9-7FEE-91BBBC94AC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98898" y="1888922"/>
            <a:ext cx="8036707" cy="35997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16295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81803">
        <p159:morph option="byObject"/>
      </p:transition>
    </mc:Choice>
    <mc:Fallback xmlns="">
      <p:transition spd="slow" advClick="0" advTm="818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Company Introduction PPThemes">
  <a:themeElements>
    <a:clrScheme name="Creative morph presentation">
      <a:dk1>
        <a:srgbClr val="000000"/>
      </a:dk1>
      <a:lt1>
        <a:srgbClr val="FFFFFF"/>
      </a:lt1>
      <a:dk2>
        <a:srgbClr val="5B9BD5"/>
      </a:dk2>
      <a:lt2>
        <a:srgbClr val="E7E6E6"/>
      </a:lt2>
      <a:accent1>
        <a:srgbClr val="E6A421"/>
      </a:accent1>
      <a:accent2>
        <a:srgbClr val="9EBB2C"/>
      </a:accent2>
      <a:accent3>
        <a:srgbClr val="4E98B3"/>
      </a:accent3>
      <a:accent4>
        <a:srgbClr val="E83053"/>
      </a:accent4>
      <a:accent5>
        <a:srgbClr val="F4C522"/>
      </a:accent5>
      <a:accent6>
        <a:srgbClr val="162051"/>
      </a:accent6>
      <a:hlink>
        <a:srgbClr val="ABCCD5"/>
      </a:hlink>
      <a:folHlink>
        <a:srgbClr val="7E77BA"/>
      </a:folHlink>
    </a:clrScheme>
    <a:fontScheme name="Company introduction Font">
      <a:majorFont>
        <a:latin typeface="Montserrat Black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ompany Introduction PPThemes" id="{015749B7-A49E-4510-A81F-D6988EC311C4}" vid="{49F573B0-F5ED-4792-A962-BC1BA2C38D8C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Relationship Id="rId4" Type="http://schemas.microsoft.com/office/2011/relationships/webextension" Target="webextension4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5">
    <wetp:webextensionref xmlns:r="http://schemas.openxmlformats.org/officeDocument/2006/relationships" r:id="rId1"/>
  </wetp:taskpane>
  <wetp:taskpane dockstate="right" visibility="0" width="350" row="6">
    <wetp:webextensionref xmlns:r="http://schemas.openxmlformats.org/officeDocument/2006/relationships" r:id="rId2"/>
  </wetp:taskpane>
  <wetp:taskpane dockstate="right" visibility="0" width="350" row="7">
    <wetp:webextensionref xmlns:r="http://schemas.openxmlformats.org/officeDocument/2006/relationships" r:id="rId3"/>
  </wetp:taskpane>
  <wetp:taskpane dockstate="right" visibility="0" width="350" row="8">
    <wetp:webextensionref xmlns:r="http://schemas.openxmlformats.org/officeDocument/2006/relationships" r:id="rId4"/>
  </wetp:taskpane>
</wetp:taskpanes>
</file>

<file path=ppt/webextensions/webextension1.xml><?xml version="1.0" encoding="utf-8"?>
<we:webextension xmlns:we="http://schemas.microsoft.com/office/webextensions/webextension/2010/11" id="{710DF37B-39F9-4993-A6F1-04016D8497DF}">
  <we:reference id="wa104379279" version="2.1.0.0" store="en-US" storeType="OMEX"/>
  <we:alternateReferences>
    <we:reference id="wa104379279" version="2.1.0.0" store="WA104379279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103BD25C-6E12-48D5-9CE1-6D456C52C2E8}">
  <we:reference id="wa104380907" version="3.0.0.0" store="en-US" storeType="OMEX"/>
  <we:alternateReferences>
    <we:reference id="wa104380907" version="3.0.0.0" store="WA104380907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42C0D6B0-2A6B-4092-8B0F-07D241863A00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8224C668-B6FA-4100-A20C-1DE857E1615D}">
  <we:reference id="wa104381411" version="1.0.0.0" store="en-US" storeType="OMEX"/>
  <we:alternateReferences>
    <we:reference id="wa104381411" version="1.0.0.0" store="WA10438141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Company Introduction PPThemes</Template>
  <TotalTime>9011</TotalTime>
  <Words>328</Words>
  <Application>Microsoft Office PowerPoint</Application>
  <PresentationFormat>Widescreen</PresentationFormat>
  <Paragraphs>88</Paragraphs>
  <Slides>19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ADLaM Display</vt:lpstr>
      <vt:lpstr>Agency FB</vt:lpstr>
      <vt:lpstr>Arial</vt:lpstr>
      <vt:lpstr>Calibri</vt:lpstr>
      <vt:lpstr>Calibri Light</vt:lpstr>
      <vt:lpstr>Lato Black</vt:lpstr>
      <vt:lpstr>Lato Light</vt:lpstr>
      <vt:lpstr>Times New Roman</vt:lpstr>
      <vt:lpstr>Wingdings</vt:lpstr>
      <vt:lpstr>Company Introduction PPThemes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Jolie Nayibe Serrano</dc:creator>
  <cp:lastModifiedBy>TAZRIANALAM ALAMIN</cp:lastModifiedBy>
  <cp:revision>508</cp:revision>
  <dcterms:created xsi:type="dcterms:W3CDTF">2020-03-21T22:03:23Z</dcterms:created>
  <dcterms:modified xsi:type="dcterms:W3CDTF">2023-11-21T05:54:36Z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2023-11-17T11:52:05Z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97027811-3e5e-4cef-b9d9-37152ed39e11</vt:lpwstr>
  </property>
  <property fmtid="{D5CDD505-2E9C-101B-9397-08002B2CF9AE}" pid="7" name="MSIP_Label_defa4170-0d19-0005-0004-bc88714345d2_ActionId">
    <vt:lpwstr>2ae24f80-afc9-45cc-949a-94b1bb8a9c63</vt:lpwstr>
  </property>
  <property fmtid="{D5CDD505-2E9C-101B-9397-08002B2CF9AE}" pid="8" name="MSIP_Label_defa4170-0d19-0005-0004-bc88714345d2_ContentBits">
    <vt:lpwstr>0</vt:lpwstr>
  </property>
</Properties>
</file>